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93" r:id="rId4"/>
    <p:sldMasterId id="2147484147" r:id="rId5"/>
    <p:sldMasterId id="2147484184" r:id="rId6"/>
  </p:sldMasterIdLst>
  <p:notesMasterIdLst>
    <p:notesMasterId r:id="rId25"/>
  </p:notesMasterIdLst>
  <p:handoutMasterIdLst>
    <p:handoutMasterId r:id="rId26"/>
  </p:handoutMasterIdLst>
  <p:sldIdLst>
    <p:sldId id="208819733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2134805533" r:id="rId24"/>
  </p:sldIdLst>
  <p:sldSz cx="9144000" cy="5143500" type="screen16x9"/>
  <p:notesSz cx="9144000" cy="6858000"/>
  <p:embeddedFontLst>
    <p:embeddedFont>
      <p:font typeface="Arial Narrow" panose="020B060602020203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Halis R Light" panose="02000505040000020004" charset="0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ato Light" panose="020F0502020204030203" pitchFamily="34" charset="0"/>
      <p:regular r:id="rId42"/>
      <p:bold r:id="rId43"/>
      <p:italic r:id="rId44"/>
      <p:boldItalic r:id="rId45"/>
    </p:embeddedFont>
    <p:embeddedFont>
      <p:font typeface="Lato-Light" panose="020F0302020204030203" charset="0"/>
      <p:regular r:id="rId46"/>
      <p:bold r:id="rId47"/>
      <p:italic r:id="rId48"/>
      <p:boldItalic r:id="rId49"/>
    </p:embeddedFont>
    <p:embeddedFont>
      <p:font typeface="Roboto Condensed" panose="02000000000000000000" pitchFamily="2" charset="0"/>
      <p:regular r:id="rId50"/>
      <p:bold r:id="rId51"/>
      <p:italic r:id="rId52"/>
      <p:boldItalic r:id="rId53"/>
    </p:embeddedFont>
    <p:embeddedFont>
      <p:font typeface="Tw Cen MT Condensed Extra Bold" panose="020B0803020202020204" pitchFamily="34" charset="0"/>
      <p:regular r:id="rId54"/>
    </p:embeddedFont>
  </p:embeddedFontLst>
  <p:defaultTextStyle>
    <a:defPPr>
      <a:defRPr lang="en-US"/>
    </a:defPPr>
    <a:lvl1pPr marL="115094" indent="-115094" algn="l" defTabSz="685800" rtl="0" eaLnBrk="1" latinLnBrk="0" hangingPunct="1">
      <a:lnSpc>
        <a:spcPct val="120000"/>
      </a:lnSpc>
      <a:spcBef>
        <a:spcPts val="750"/>
      </a:spcBef>
      <a:buClr>
        <a:schemeClr val="accent2"/>
      </a:buClr>
      <a:buSzPct val="90000"/>
      <a:buFont typeface="Arial" panose="020B0604020202020204" pitchFamily="34" charset="0"/>
      <a:buChar char="•"/>
      <a:tabLst/>
      <a:defRPr lang="en-US" sz="1300" b="0" i="0" kern="1200" baseline="0" dirty="0" smtClean="0">
        <a:solidFill>
          <a:schemeClr val="bg1">
            <a:lumMod val="75000"/>
          </a:schemeClr>
        </a:solidFill>
        <a:latin typeface="+mn-lt"/>
        <a:ea typeface="+mn-ea"/>
        <a:cs typeface="+mn-cs"/>
      </a:defRPr>
    </a:lvl1pPr>
    <a:lvl2pPr marL="287338" indent="-111125" algn="l" defTabSz="685800" rtl="0" eaLnBrk="1" latinLnBrk="0" hangingPunct="1">
      <a:lnSpc>
        <a:spcPct val="120000"/>
      </a:lnSpc>
      <a:spcBef>
        <a:spcPts val="375"/>
      </a:spcBef>
      <a:buClr>
        <a:schemeClr val="accent2"/>
      </a:buClr>
      <a:buSzPct val="90000"/>
      <a:buFont typeface="Arial" panose="020B0604020202020204" pitchFamily="34" charset="0"/>
      <a:buChar char="•"/>
      <a:tabLst/>
      <a:defRPr lang="en-US" sz="1200" b="0" i="0" kern="1200" baseline="0" dirty="0" smtClean="0">
        <a:solidFill>
          <a:schemeClr val="bg1">
            <a:lumMod val="75000"/>
          </a:schemeClr>
        </a:solidFill>
        <a:latin typeface="+mn-lt"/>
        <a:ea typeface="+mn-ea"/>
        <a:cs typeface="+mn-cs"/>
      </a:defRPr>
    </a:lvl2pPr>
    <a:lvl3pPr marL="404813" indent="-123825" algn="l" defTabSz="685800" rtl="0" eaLnBrk="1" latinLnBrk="0" hangingPunct="1">
      <a:lnSpc>
        <a:spcPct val="120000"/>
      </a:lnSpc>
      <a:spcBef>
        <a:spcPts val="375"/>
      </a:spcBef>
      <a:buClr>
        <a:schemeClr val="accent2"/>
      </a:buClr>
      <a:buSzPct val="90000"/>
      <a:buFont typeface="Arial" panose="020B0604020202020204" pitchFamily="34" charset="0"/>
      <a:buChar char="•"/>
      <a:tabLst/>
      <a:defRPr lang="en-US" sz="1100" b="0" i="0" kern="1200" baseline="0" dirty="0">
        <a:solidFill>
          <a:schemeClr val="bg1">
            <a:lumMod val="75000"/>
          </a:schemeClr>
        </a:solidFill>
        <a:latin typeface="+mn-lt"/>
        <a:ea typeface="+mn-ea"/>
        <a:cs typeface="+mn-cs"/>
      </a:defRPr>
    </a:lvl3pPr>
    <a:lvl4pPr marL="515938" indent="-93663" algn="l" defTabSz="685800" rtl="0" eaLnBrk="1" latinLnBrk="0" hangingPunct="1">
      <a:lnSpc>
        <a:spcPct val="120000"/>
      </a:lnSpc>
      <a:spcBef>
        <a:spcPts val="375"/>
      </a:spcBef>
      <a:buClr>
        <a:schemeClr val="accent2"/>
      </a:buClr>
      <a:buSzPct val="90000"/>
      <a:buFont typeface="Arial" panose="020B0604020202020204" pitchFamily="34" charset="0"/>
      <a:buChar char="•"/>
      <a:tabLst/>
      <a:defRPr sz="1050" b="0" i="0" kern="1200" baseline="0">
        <a:solidFill>
          <a:schemeClr val="bg1">
            <a:lumMod val="75000"/>
          </a:schemeClr>
        </a:solidFill>
        <a:latin typeface="+mn-lt"/>
        <a:ea typeface="+mn-ea"/>
        <a:cs typeface="+mn-cs"/>
      </a:defRPr>
    </a:lvl4pPr>
    <a:lvl5pPr marL="628650" indent="-82550" algn="l" defTabSz="685800" rtl="0" eaLnBrk="1" latinLnBrk="0" hangingPunct="1">
      <a:lnSpc>
        <a:spcPct val="120000"/>
      </a:lnSpc>
      <a:spcBef>
        <a:spcPts val="375"/>
      </a:spcBef>
      <a:buClr>
        <a:schemeClr val="accent2"/>
      </a:buClr>
      <a:buSzPct val="90000"/>
      <a:buFont typeface="Arial" panose="020B0604020202020204" pitchFamily="34" charset="0"/>
      <a:buChar char="•"/>
      <a:tabLst/>
      <a:defRPr sz="1000" b="0" i="0" kern="1200" baseline="0">
        <a:solidFill>
          <a:schemeClr val="bg1">
            <a:lumMod val="75000"/>
          </a:schemeClr>
        </a:solidFill>
        <a:latin typeface="+mn-lt"/>
        <a:ea typeface="+mn-ea"/>
        <a:cs typeface="+mn-cs"/>
      </a:defRPr>
    </a:lvl5pPr>
    <a:lvl6pPr>
      <a:defRPr sz="1500"/>
    </a:lvl6pPr>
    <a:lvl7pPr>
      <a:defRPr sz="1500"/>
    </a:lvl7pPr>
    <a:lvl8pPr>
      <a:defRPr sz="1500"/>
    </a:lvl8pPr>
    <a:lvl9pPr>
      <a:defRPr sz="1500"/>
    </a:lvl9pPr>
  </p:defaultTextStyle>
  <p:extLst>
    <p:ext uri="{521415D9-36F7-43E2-AB2F-B90AF26B5E84}">
      <p14:sectionLst xmlns:p14="http://schemas.microsoft.com/office/powerpoint/2010/main">
        <p14:section name="Sales Deck" id="{C450AF6B-FF0B-FF4A-A259-815FE80AB498}">
          <p14:sldIdLst>
            <p14:sldId id="208819733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21348055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84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836" userDrawn="1">
          <p15:clr>
            <a:srgbClr val="A4A3A4"/>
          </p15:clr>
        </p15:guide>
        <p15:guide id="4" orient="horz" pos="6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arin Livdahl" initials="DL" lastIdx="6" clrIdx="5">
    <p:extLst>
      <p:ext uri="{19B8F6BF-5375-455C-9EA6-DF929625EA0E}">
        <p15:presenceInfo xmlns:p15="http://schemas.microsoft.com/office/powerpoint/2012/main" userId="S::darin.livdahl@perficient.com::cc1f00c6-0b4c-4d3d-b89f-3c8217fc5826" providerId="AD"/>
      </p:ext>
    </p:extLst>
  </p:cmAuthor>
  <p:cmAuthor id="1" name="Joey Southard" initials="JS" lastIdx="4" clrIdx="0">
    <p:extLst>
      <p:ext uri="{19B8F6BF-5375-455C-9EA6-DF929625EA0E}">
        <p15:presenceInfo xmlns:p15="http://schemas.microsoft.com/office/powerpoint/2012/main" userId="S::joey.southard@perficient.com::e1283798-4d85-495f-be0a-aadd9dd794dc" providerId="AD"/>
      </p:ext>
    </p:extLst>
  </p:cmAuthor>
  <p:cmAuthor id="8" name="Sarah McDowell" initials="SM" lastIdx="8" clrIdx="6">
    <p:extLst>
      <p:ext uri="{19B8F6BF-5375-455C-9EA6-DF929625EA0E}">
        <p15:presenceInfo xmlns:p15="http://schemas.microsoft.com/office/powerpoint/2012/main" userId="S::sarah.mcdowell@perficient.com::c7c07475-d990-429e-a886-c70b40cfc4a3" providerId="AD"/>
      </p:ext>
    </p:extLst>
  </p:cmAuthor>
  <p:cmAuthor id="2" name="David Stallsmith" initials="DS" lastIdx="7" clrIdx="1">
    <p:extLst>
      <p:ext uri="{19B8F6BF-5375-455C-9EA6-DF929625EA0E}">
        <p15:presenceInfo xmlns:p15="http://schemas.microsoft.com/office/powerpoint/2012/main" userId="S::david.stallsmith@perficient.com::8c83f981-ecb4-4f50-b78d-093efc2a9694" providerId="AD"/>
      </p:ext>
    </p:extLst>
  </p:cmAuthor>
  <p:cmAuthor id="9" name="Avi Fuld" initials="AF" lastIdx="8" clrIdx="7">
    <p:extLst>
      <p:ext uri="{19B8F6BF-5375-455C-9EA6-DF929625EA0E}">
        <p15:presenceInfo xmlns:p15="http://schemas.microsoft.com/office/powerpoint/2012/main" userId="S::avi.fuld@perficient.com::592943b0-4c37-402b-acf8-a4d68b4e93ad" providerId="AD"/>
      </p:ext>
    </p:extLst>
  </p:cmAuthor>
  <p:cmAuthor id="3" name="Lisa Sherwood" initials="LS" lastIdx="6" clrIdx="2">
    <p:extLst>
      <p:ext uri="{19B8F6BF-5375-455C-9EA6-DF929625EA0E}">
        <p15:presenceInfo xmlns:p15="http://schemas.microsoft.com/office/powerpoint/2012/main" userId="S::lisa.sherwood@perficient.com::a656ed5f-1c53-4a64-b642-e8f154296a70" providerId="AD"/>
      </p:ext>
    </p:extLst>
  </p:cmAuthor>
  <p:cmAuthor id="10" name="Megan Glasow" initials="MG" lastIdx="18" clrIdx="8">
    <p:extLst>
      <p:ext uri="{19B8F6BF-5375-455C-9EA6-DF929625EA0E}">
        <p15:presenceInfo xmlns:p15="http://schemas.microsoft.com/office/powerpoint/2012/main" userId="S::megan.glasow@perficient.com::adf6d88a-e0b2-435b-ba0b-5c69d3c5b131" providerId="AD"/>
      </p:ext>
    </p:extLst>
  </p:cmAuthor>
  <p:cmAuthor id="11" name="David Bonheimer" initials="DB" lastIdx="1" clrIdx="9">
    <p:extLst>
      <p:ext uri="{19B8F6BF-5375-455C-9EA6-DF929625EA0E}">
        <p15:presenceInfo xmlns:p15="http://schemas.microsoft.com/office/powerpoint/2012/main" userId="S::david.bonheimer@perficient.com::713085b4-3611-4657-9435-30dd269e3fc1" providerId="AD"/>
      </p:ext>
    </p:extLst>
  </p:cmAuthor>
  <p:cmAuthor id="5" name="Eve Sangenito" initials="ES" lastIdx="8" clrIdx="3">
    <p:extLst>
      <p:ext uri="{19B8F6BF-5375-455C-9EA6-DF929625EA0E}">
        <p15:presenceInfo xmlns:p15="http://schemas.microsoft.com/office/powerpoint/2012/main" userId="S-1-5-21-2021243588-4293919169-3387299209-8767349" providerId="AD"/>
      </p:ext>
    </p:extLst>
  </p:cmAuthor>
  <p:cmAuthor id="12" name="Francisco Trejo" initials="FT" lastIdx="2" clrIdx="10">
    <p:extLst>
      <p:ext uri="{19B8F6BF-5375-455C-9EA6-DF929625EA0E}">
        <p15:presenceInfo xmlns:p15="http://schemas.microsoft.com/office/powerpoint/2012/main" userId="S::francisco.trejo@cat.com::df7f183c-7d98-47ed-89ca-5ad8529582d4" providerId="AD"/>
      </p:ext>
    </p:extLst>
  </p:cmAuthor>
  <p:cmAuthor id="6" name="Katie Rowen" initials="KR" lastIdx="42" clrIdx="4">
    <p:extLst>
      <p:ext uri="{19B8F6BF-5375-455C-9EA6-DF929625EA0E}">
        <p15:presenceInfo xmlns:p15="http://schemas.microsoft.com/office/powerpoint/2012/main" userId="S::katie.rowen@perficient.com::fc3b07d3-5ff2-49b6-8294-6bcd0b19e568" providerId="AD"/>
      </p:ext>
    </p:extLst>
  </p:cmAuthor>
  <p:cmAuthor id="13" name="Tim Mott" initials="TM" lastIdx="5" clrIdx="11">
    <p:extLst>
      <p:ext uri="{19B8F6BF-5375-455C-9EA6-DF929625EA0E}">
        <p15:presenceInfo xmlns:p15="http://schemas.microsoft.com/office/powerpoint/2012/main" userId="S::tim.mott@perficient.com::b41a12d7-474e-473c-adc1-6c93a84f1c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8F8F8"/>
    <a:srgbClr val="C00000"/>
    <a:srgbClr val="FFCD11"/>
    <a:srgbClr val="BFBFBF"/>
    <a:srgbClr val="DBD5D0"/>
    <a:srgbClr val="000000"/>
    <a:srgbClr val="404040"/>
    <a:srgbClr val="81A7BB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858C0-B2BF-4A52-8949-9079D08D9363}" v="1" dt="2022-05-17T06:53:09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5847" autoAdjust="0"/>
  </p:normalViewPr>
  <p:slideViewPr>
    <p:cSldViewPr snapToGrid="0">
      <p:cViewPr varScale="1">
        <p:scale>
          <a:sx n="92" d="100"/>
          <a:sy n="92" d="100"/>
        </p:scale>
        <p:origin x="954" y="84"/>
      </p:cViewPr>
      <p:guideLst>
        <p:guide orient="horz" pos="1284"/>
        <p:guide pos="2880"/>
        <p:guide orient="horz" pos="1836"/>
        <p:guide orient="horz" pos="6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5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3.fnt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2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ay Karare" userId="8e632447-8a1d-4e18-9440-d03f490be1f0" providerId="ADAL" clId="{3D4DAD22-23F0-4767-B7EE-BE9731333B2F}"/>
    <pc:docChg chg="modSld">
      <pc:chgData name="Ajay Karare" userId="8e632447-8a1d-4e18-9440-d03f490be1f0" providerId="ADAL" clId="{3D4DAD22-23F0-4767-B7EE-BE9731333B2F}" dt="2022-05-04T06:32:30.848" v="60" actId="20577"/>
      <pc:docMkLst>
        <pc:docMk/>
      </pc:docMkLst>
      <pc:sldChg chg="modSp mod">
        <pc:chgData name="Ajay Karare" userId="8e632447-8a1d-4e18-9440-d03f490be1f0" providerId="ADAL" clId="{3D4DAD22-23F0-4767-B7EE-BE9731333B2F}" dt="2022-05-04T06:32:30.848" v="60" actId="20577"/>
        <pc:sldMkLst>
          <pc:docMk/>
          <pc:sldMk cId="1334460118" sldId="2088197333"/>
        </pc:sldMkLst>
        <pc:spChg chg="mod">
          <ac:chgData name="Ajay Karare" userId="8e632447-8a1d-4e18-9440-d03f490be1f0" providerId="ADAL" clId="{3D4DAD22-23F0-4767-B7EE-BE9731333B2F}" dt="2022-05-04T06:32:30.848" v="60" actId="20577"/>
          <ac:spMkLst>
            <pc:docMk/>
            <pc:sldMk cId="1334460118" sldId="2088197333"/>
            <ac:spMk id="5" creationId="{A711D9BC-8F93-436F-A312-06FA83A4B743}"/>
          </ac:spMkLst>
        </pc:spChg>
      </pc:sldChg>
    </pc:docChg>
  </pc:docChgLst>
  <pc:docChgLst>
    <pc:chgData name="Ajay Karare" userId="8e632447-8a1d-4e18-9440-d03f490be1f0" providerId="ADAL" clId="{385858C0-B2BF-4A52-8949-9079D08D9363}"/>
    <pc:docChg chg="custSel modSld">
      <pc:chgData name="Ajay Karare" userId="8e632447-8a1d-4e18-9440-d03f490be1f0" providerId="ADAL" clId="{385858C0-B2BF-4A52-8949-9079D08D9363}" dt="2022-05-17T06:53:20.805" v="55" actId="1076"/>
      <pc:docMkLst>
        <pc:docMk/>
      </pc:docMkLst>
      <pc:sldChg chg="delSp modSp mod">
        <pc:chgData name="Ajay Karare" userId="8e632447-8a1d-4e18-9440-d03f490be1f0" providerId="ADAL" clId="{385858C0-B2BF-4A52-8949-9079D08D9363}" dt="2022-05-17T06:49:56.960" v="15" actId="20577"/>
        <pc:sldMkLst>
          <pc:docMk/>
          <pc:sldMk cId="0" sldId="304"/>
        </pc:sldMkLst>
        <pc:spChg chg="mod">
          <ac:chgData name="Ajay Karare" userId="8e632447-8a1d-4e18-9440-d03f490be1f0" providerId="ADAL" clId="{385858C0-B2BF-4A52-8949-9079D08D9363}" dt="2022-05-17T06:49:56.960" v="15" actId="20577"/>
          <ac:spMkLst>
            <pc:docMk/>
            <pc:sldMk cId="0" sldId="304"/>
            <ac:spMk id="3" creationId="{00000000-0000-0000-0000-000000000000}"/>
          </ac:spMkLst>
        </pc:spChg>
        <pc:spChg chg="del">
          <ac:chgData name="Ajay Karare" userId="8e632447-8a1d-4e18-9440-d03f490be1f0" providerId="ADAL" clId="{385858C0-B2BF-4A52-8949-9079D08D9363}" dt="2022-05-05T08:02:17.292" v="0" actId="478"/>
          <ac:spMkLst>
            <pc:docMk/>
            <pc:sldMk cId="0" sldId="304"/>
            <ac:spMk id="9" creationId="{00000000-0000-0000-0000-000000000000}"/>
          </ac:spMkLst>
        </pc:spChg>
        <pc:spChg chg="del">
          <ac:chgData name="Ajay Karare" userId="8e632447-8a1d-4e18-9440-d03f490be1f0" providerId="ADAL" clId="{385858C0-B2BF-4A52-8949-9079D08D9363}" dt="2022-05-05T08:02:19.194" v="1" actId="478"/>
          <ac:spMkLst>
            <pc:docMk/>
            <pc:sldMk cId="0" sldId="304"/>
            <ac:spMk id="10" creationId="{00000000-0000-0000-0000-000000000000}"/>
          </ac:spMkLst>
        </pc:spChg>
        <pc:spChg chg="del">
          <ac:chgData name="Ajay Karare" userId="8e632447-8a1d-4e18-9440-d03f490be1f0" providerId="ADAL" clId="{385858C0-B2BF-4A52-8949-9079D08D9363}" dt="2022-05-05T08:02:22.042" v="2" actId="478"/>
          <ac:spMkLst>
            <pc:docMk/>
            <pc:sldMk cId="0" sldId="304"/>
            <ac:spMk id="11" creationId="{00000000-0000-0000-0000-000000000000}"/>
          </ac:spMkLst>
        </pc:spChg>
        <pc:spChg chg="del">
          <ac:chgData name="Ajay Karare" userId="8e632447-8a1d-4e18-9440-d03f490be1f0" providerId="ADAL" clId="{385858C0-B2BF-4A52-8949-9079D08D9363}" dt="2022-05-05T08:02:24.387" v="3" actId="478"/>
          <ac:spMkLst>
            <pc:docMk/>
            <pc:sldMk cId="0" sldId="304"/>
            <ac:spMk id="12" creationId="{00000000-0000-0000-0000-000000000000}"/>
          </ac:spMkLst>
        </pc:spChg>
        <pc:spChg chg="del">
          <ac:chgData name="Ajay Karare" userId="8e632447-8a1d-4e18-9440-d03f490be1f0" providerId="ADAL" clId="{385858C0-B2BF-4A52-8949-9079D08D9363}" dt="2022-05-05T08:02:26.407" v="4" actId="478"/>
          <ac:spMkLst>
            <pc:docMk/>
            <pc:sldMk cId="0" sldId="304"/>
            <ac:spMk id="13" creationId="{00000000-0000-0000-0000-000000000000}"/>
          </ac:spMkLst>
        </pc:spChg>
        <pc:picChg chg="mod">
          <ac:chgData name="Ajay Karare" userId="8e632447-8a1d-4e18-9440-d03f490be1f0" providerId="ADAL" clId="{385858C0-B2BF-4A52-8949-9079D08D9363}" dt="2022-05-17T06:49:53.184" v="12" actId="14100"/>
          <ac:picMkLst>
            <pc:docMk/>
            <pc:sldMk cId="0" sldId="304"/>
            <ac:picMk id="2" creationId="{00000000-0000-0000-0000-000000000000}"/>
          </ac:picMkLst>
        </pc:picChg>
      </pc:sldChg>
      <pc:sldChg chg="modSp mod">
        <pc:chgData name="Ajay Karare" userId="8e632447-8a1d-4e18-9440-d03f490be1f0" providerId="ADAL" clId="{385858C0-B2BF-4A52-8949-9079D08D9363}" dt="2022-05-17T06:50:09.893" v="16" actId="14100"/>
        <pc:sldMkLst>
          <pc:docMk/>
          <pc:sldMk cId="0" sldId="305"/>
        </pc:sldMkLst>
        <pc:spChg chg="mod">
          <ac:chgData name="Ajay Karare" userId="8e632447-8a1d-4e18-9440-d03f490be1f0" providerId="ADAL" clId="{385858C0-B2BF-4A52-8949-9079D08D9363}" dt="2022-05-17T06:50:09.893" v="16" actId="14100"/>
          <ac:spMkLst>
            <pc:docMk/>
            <pc:sldMk cId="0" sldId="305"/>
            <ac:spMk id="5" creationId="{00000000-0000-0000-0000-000000000000}"/>
          </ac:spMkLst>
        </pc:spChg>
      </pc:sldChg>
      <pc:sldChg chg="modSp mod">
        <pc:chgData name="Ajay Karare" userId="8e632447-8a1d-4e18-9440-d03f490be1f0" providerId="ADAL" clId="{385858C0-B2BF-4A52-8949-9079D08D9363}" dt="2022-05-17T06:50:20.400" v="17" actId="14100"/>
        <pc:sldMkLst>
          <pc:docMk/>
          <pc:sldMk cId="0" sldId="306"/>
        </pc:sldMkLst>
        <pc:spChg chg="mod">
          <ac:chgData name="Ajay Karare" userId="8e632447-8a1d-4e18-9440-d03f490be1f0" providerId="ADAL" clId="{385858C0-B2BF-4A52-8949-9079D08D9363}" dt="2022-05-17T06:50:20.400" v="17" actId="14100"/>
          <ac:spMkLst>
            <pc:docMk/>
            <pc:sldMk cId="0" sldId="306"/>
            <ac:spMk id="44" creationId="{00000000-0000-0000-0000-000000000000}"/>
          </ac:spMkLst>
        </pc:spChg>
      </pc:sldChg>
      <pc:sldChg chg="modSp mod">
        <pc:chgData name="Ajay Karare" userId="8e632447-8a1d-4e18-9440-d03f490be1f0" providerId="ADAL" clId="{385858C0-B2BF-4A52-8949-9079D08D9363}" dt="2022-05-17T06:50:29.205" v="19" actId="1076"/>
        <pc:sldMkLst>
          <pc:docMk/>
          <pc:sldMk cId="0" sldId="307"/>
        </pc:sldMkLst>
        <pc:spChg chg="mod">
          <ac:chgData name="Ajay Karare" userId="8e632447-8a1d-4e18-9440-d03f490be1f0" providerId="ADAL" clId="{385858C0-B2BF-4A52-8949-9079D08D9363}" dt="2022-05-17T06:50:29.205" v="19" actId="1076"/>
          <ac:spMkLst>
            <pc:docMk/>
            <pc:sldMk cId="0" sldId="307"/>
            <ac:spMk id="28" creationId="{00000000-0000-0000-0000-000000000000}"/>
          </ac:spMkLst>
        </pc:spChg>
      </pc:sldChg>
      <pc:sldChg chg="modSp mod">
        <pc:chgData name="Ajay Karare" userId="8e632447-8a1d-4e18-9440-d03f490be1f0" providerId="ADAL" clId="{385858C0-B2BF-4A52-8949-9079D08D9363}" dt="2022-05-17T06:51:08.723" v="24" actId="14100"/>
        <pc:sldMkLst>
          <pc:docMk/>
          <pc:sldMk cId="0" sldId="309"/>
        </pc:sldMkLst>
        <pc:spChg chg="mod">
          <ac:chgData name="Ajay Karare" userId="8e632447-8a1d-4e18-9440-d03f490be1f0" providerId="ADAL" clId="{385858C0-B2BF-4A52-8949-9079D08D9363}" dt="2022-05-17T06:51:05.684" v="23" actId="14100"/>
          <ac:spMkLst>
            <pc:docMk/>
            <pc:sldMk cId="0" sldId="309"/>
            <ac:spMk id="32" creationId="{00000000-0000-0000-0000-000000000000}"/>
          </ac:spMkLst>
        </pc:spChg>
        <pc:spChg chg="mod">
          <ac:chgData name="Ajay Karare" userId="8e632447-8a1d-4e18-9440-d03f490be1f0" providerId="ADAL" clId="{385858C0-B2BF-4A52-8949-9079D08D9363}" dt="2022-05-17T06:51:08.723" v="24" actId="14100"/>
          <ac:spMkLst>
            <pc:docMk/>
            <pc:sldMk cId="0" sldId="309"/>
            <ac:spMk id="33" creationId="{00000000-0000-0000-0000-000000000000}"/>
          </ac:spMkLst>
        </pc:spChg>
        <pc:spChg chg="mod">
          <ac:chgData name="Ajay Karare" userId="8e632447-8a1d-4e18-9440-d03f490be1f0" providerId="ADAL" clId="{385858C0-B2BF-4A52-8949-9079D08D9363}" dt="2022-05-17T06:50:40.623" v="20" actId="14100"/>
          <ac:spMkLst>
            <pc:docMk/>
            <pc:sldMk cId="0" sldId="309"/>
            <ac:spMk id="45" creationId="{00000000-0000-0000-0000-000000000000}"/>
          </ac:spMkLst>
        </pc:spChg>
      </pc:sldChg>
      <pc:sldChg chg="modSp mod">
        <pc:chgData name="Ajay Karare" userId="8e632447-8a1d-4e18-9440-d03f490be1f0" providerId="ADAL" clId="{385858C0-B2BF-4A52-8949-9079D08D9363}" dt="2022-05-17T06:51:29.180" v="27" actId="123"/>
        <pc:sldMkLst>
          <pc:docMk/>
          <pc:sldMk cId="0" sldId="311"/>
        </pc:sldMkLst>
        <pc:spChg chg="mod">
          <ac:chgData name="Ajay Karare" userId="8e632447-8a1d-4e18-9440-d03f490be1f0" providerId="ADAL" clId="{385858C0-B2BF-4A52-8949-9079D08D9363}" dt="2022-05-17T06:51:21.712" v="25" actId="14100"/>
          <ac:spMkLst>
            <pc:docMk/>
            <pc:sldMk cId="0" sldId="311"/>
            <ac:spMk id="15" creationId="{00000000-0000-0000-0000-000000000000}"/>
          </ac:spMkLst>
        </pc:spChg>
        <pc:spChg chg="mod">
          <ac:chgData name="Ajay Karare" userId="8e632447-8a1d-4e18-9440-d03f490be1f0" providerId="ADAL" clId="{385858C0-B2BF-4A52-8949-9079D08D9363}" dt="2022-05-17T06:51:29.180" v="27" actId="123"/>
          <ac:spMkLst>
            <pc:docMk/>
            <pc:sldMk cId="0" sldId="311"/>
            <ac:spMk id="36" creationId="{00000000-0000-0000-0000-000000000000}"/>
          </ac:spMkLst>
        </pc:spChg>
      </pc:sldChg>
      <pc:sldChg chg="modSp mod">
        <pc:chgData name="Ajay Karare" userId="8e632447-8a1d-4e18-9440-d03f490be1f0" providerId="ADAL" clId="{385858C0-B2BF-4A52-8949-9079D08D9363}" dt="2022-05-17T06:51:42.619" v="29" actId="123"/>
        <pc:sldMkLst>
          <pc:docMk/>
          <pc:sldMk cId="0" sldId="312"/>
        </pc:sldMkLst>
        <pc:spChg chg="mod">
          <ac:chgData name="Ajay Karare" userId="8e632447-8a1d-4e18-9440-d03f490be1f0" providerId="ADAL" clId="{385858C0-B2BF-4A52-8949-9079D08D9363}" dt="2022-05-17T06:51:39.248" v="28" actId="14100"/>
          <ac:spMkLst>
            <pc:docMk/>
            <pc:sldMk cId="0" sldId="312"/>
            <ac:spMk id="26" creationId="{00000000-0000-0000-0000-000000000000}"/>
          </ac:spMkLst>
        </pc:spChg>
        <pc:spChg chg="mod">
          <ac:chgData name="Ajay Karare" userId="8e632447-8a1d-4e18-9440-d03f490be1f0" providerId="ADAL" clId="{385858C0-B2BF-4A52-8949-9079D08D9363}" dt="2022-05-17T06:51:42.619" v="29" actId="123"/>
          <ac:spMkLst>
            <pc:docMk/>
            <pc:sldMk cId="0" sldId="312"/>
            <ac:spMk id="28" creationId="{00000000-0000-0000-0000-000000000000}"/>
          </ac:spMkLst>
        </pc:spChg>
      </pc:sldChg>
      <pc:sldChg chg="modSp mod">
        <pc:chgData name="Ajay Karare" userId="8e632447-8a1d-4e18-9440-d03f490be1f0" providerId="ADAL" clId="{385858C0-B2BF-4A52-8949-9079D08D9363}" dt="2022-05-17T06:52:03.016" v="32" actId="14100"/>
        <pc:sldMkLst>
          <pc:docMk/>
          <pc:sldMk cId="0" sldId="313"/>
        </pc:sldMkLst>
        <pc:spChg chg="mod">
          <ac:chgData name="Ajay Karare" userId="8e632447-8a1d-4e18-9440-d03f490be1f0" providerId="ADAL" clId="{385858C0-B2BF-4A52-8949-9079D08D9363}" dt="2022-05-17T06:52:03.016" v="32" actId="14100"/>
          <ac:spMkLst>
            <pc:docMk/>
            <pc:sldMk cId="0" sldId="313"/>
            <ac:spMk id="12" creationId="{00000000-0000-0000-0000-000000000000}"/>
          </ac:spMkLst>
        </pc:spChg>
      </pc:sldChg>
      <pc:sldChg chg="modSp mod">
        <pc:chgData name="Ajay Karare" userId="8e632447-8a1d-4e18-9440-d03f490be1f0" providerId="ADAL" clId="{385858C0-B2BF-4A52-8949-9079D08D9363}" dt="2022-05-17T06:52:23.054" v="34" actId="14100"/>
        <pc:sldMkLst>
          <pc:docMk/>
          <pc:sldMk cId="0" sldId="315"/>
        </pc:sldMkLst>
        <pc:spChg chg="mod">
          <ac:chgData name="Ajay Karare" userId="8e632447-8a1d-4e18-9440-d03f490be1f0" providerId="ADAL" clId="{385858C0-B2BF-4A52-8949-9079D08D9363}" dt="2022-05-17T06:52:19.345" v="33" actId="14100"/>
          <ac:spMkLst>
            <pc:docMk/>
            <pc:sldMk cId="0" sldId="315"/>
            <ac:spMk id="32" creationId="{00000000-0000-0000-0000-000000000000}"/>
          </ac:spMkLst>
        </pc:spChg>
        <pc:spChg chg="mod">
          <ac:chgData name="Ajay Karare" userId="8e632447-8a1d-4e18-9440-d03f490be1f0" providerId="ADAL" clId="{385858C0-B2BF-4A52-8949-9079D08D9363}" dt="2022-05-17T06:52:23.054" v="34" actId="14100"/>
          <ac:spMkLst>
            <pc:docMk/>
            <pc:sldMk cId="0" sldId="315"/>
            <ac:spMk id="34" creationId="{00000000-0000-0000-0000-000000000000}"/>
          </ac:spMkLst>
        </pc:spChg>
      </pc:sldChg>
      <pc:sldChg chg="modSp mod">
        <pc:chgData name="Ajay Karare" userId="8e632447-8a1d-4e18-9440-d03f490be1f0" providerId="ADAL" clId="{385858C0-B2BF-4A52-8949-9079D08D9363}" dt="2022-05-17T06:52:34.653" v="35" actId="14100"/>
        <pc:sldMkLst>
          <pc:docMk/>
          <pc:sldMk cId="0" sldId="317"/>
        </pc:sldMkLst>
        <pc:spChg chg="mod">
          <ac:chgData name="Ajay Karare" userId="8e632447-8a1d-4e18-9440-d03f490be1f0" providerId="ADAL" clId="{385858C0-B2BF-4A52-8949-9079D08D9363}" dt="2022-05-17T06:52:34.653" v="35" actId="14100"/>
          <ac:spMkLst>
            <pc:docMk/>
            <pc:sldMk cId="0" sldId="317"/>
            <ac:spMk id="33" creationId="{00000000-0000-0000-0000-000000000000}"/>
          </ac:spMkLst>
        </pc:spChg>
      </pc:sldChg>
      <pc:sldChg chg="delSp modSp mod">
        <pc:chgData name="Ajay Karare" userId="8e632447-8a1d-4e18-9440-d03f490be1f0" providerId="ADAL" clId="{385858C0-B2BF-4A52-8949-9079D08D9363}" dt="2022-05-17T06:53:20.805" v="55" actId="1076"/>
        <pc:sldMkLst>
          <pc:docMk/>
          <pc:sldMk cId="2366963884" sldId="2134805533"/>
        </pc:sldMkLst>
        <pc:spChg chg="mod">
          <ac:chgData name="Ajay Karare" userId="8e632447-8a1d-4e18-9440-d03f490be1f0" providerId="ADAL" clId="{385858C0-B2BF-4A52-8949-9079D08D9363}" dt="2022-05-17T06:53:20.805" v="55" actId="1076"/>
          <ac:spMkLst>
            <pc:docMk/>
            <pc:sldMk cId="2366963884" sldId="2134805533"/>
            <ac:spMk id="8" creationId="{E9EEDABE-614D-4298-8FA4-63949F93C646}"/>
          </ac:spMkLst>
        </pc:spChg>
        <pc:spChg chg="del">
          <ac:chgData name="Ajay Karare" userId="8e632447-8a1d-4e18-9440-d03f490be1f0" providerId="ADAL" clId="{385858C0-B2BF-4A52-8949-9079D08D9363}" dt="2022-05-17T06:53:00.525" v="36" actId="478"/>
          <ac:spMkLst>
            <pc:docMk/>
            <pc:sldMk cId="2366963884" sldId="2134805533"/>
            <ac:spMk id="16" creationId="{9A30798B-C49C-40D8-A379-04681D2D57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783C3-B5C2-524D-AC2B-1D152B33C9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29064-8D23-814D-89CF-08CA53740AC8}" type="slidenum">
              <a:rPr lang="en-US" smtClean="0">
                <a:latin typeface="Lato Light" panose="020F0302020204030203" pitchFamily="34" charset="77"/>
              </a:rPr>
              <a:t>‹#›</a:t>
            </a:fld>
            <a:endParaRPr lang="en-US">
              <a:latin typeface="Lato Light" panose="020F0302020204030203" pitchFamily="34" charset="77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F60256D3-62D8-FE41-9CEE-5555ADC336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0597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515A4E5C-469D-D740-9530-74929B5AC623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4547AC55-5E89-4E49-8F66-26C190DAE7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7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7AC55-5E89-4E49-8F66-26C190DAE77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4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7AC55-5E89-4E49-8F66-26C190DAE77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6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81B7A0-9724-5A47-BF7B-C44D722DE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062463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9348AD-EA68-FD41-A7C8-04ED5F73C0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948A46B-197D-C846-A33E-C9E4183F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E6F1136-B473-E843-806A-1943807F6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850" y="3282264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7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99928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4427F84-1BEE-8B47-A87C-695A9DB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5" y="2571750"/>
            <a:ext cx="3905249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6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549" y="199693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1A7C5E-C98A-DE45-B0AB-1ADC5F8592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4551" y="2571750"/>
            <a:ext cx="3905249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58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14350"/>
            <a:ext cx="3905251" cy="41148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E5A07A-C6E1-6843-9316-5B63BD7DE3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57824" y="514350"/>
            <a:ext cx="3098801" cy="4114799"/>
          </a:xfrm>
        </p:spPr>
        <p:txBody>
          <a:bodyPr anchor="ctr" anchorCtr="0"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4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291196-1C29-E647-AC0E-F3CF21A7F8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19562" cy="514789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0 w 4537696"/>
              <a:gd name="connsiteY0" fmla="*/ 2204 h 5166342"/>
              <a:gd name="connsiteX1" fmla="*/ 4537696 w 4537696"/>
              <a:gd name="connsiteY1" fmla="*/ 0 h 5166342"/>
              <a:gd name="connsiteX2" fmla="*/ 3015098 w 4537696"/>
              <a:gd name="connsiteY2" fmla="*/ 5166342 h 5166342"/>
              <a:gd name="connsiteX3" fmla="*/ 0 w 4537696"/>
              <a:gd name="connsiteY3" fmla="*/ 5153642 h 5166342"/>
              <a:gd name="connsiteX4" fmla="*/ 0 w 4537696"/>
              <a:gd name="connsiteY4" fmla="*/ 2204 h 5166342"/>
              <a:gd name="connsiteX0" fmla="*/ 0 w 4537696"/>
              <a:gd name="connsiteY0" fmla="*/ 2204 h 5168546"/>
              <a:gd name="connsiteX1" fmla="*/ 4537696 w 4537696"/>
              <a:gd name="connsiteY1" fmla="*/ 0 h 5168546"/>
              <a:gd name="connsiteX2" fmla="*/ 3015098 w 4537696"/>
              <a:gd name="connsiteY2" fmla="*/ 5166342 h 5168546"/>
              <a:gd name="connsiteX3" fmla="*/ 2980 w 4537696"/>
              <a:gd name="connsiteY3" fmla="*/ 5168546 h 5168546"/>
              <a:gd name="connsiteX4" fmla="*/ 0 w 4537696"/>
              <a:gd name="connsiteY4" fmla="*/ 2204 h 516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696" h="5168546">
                <a:moveTo>
                  <a:pt x="0" y="2204"/>
                </a:moveTo>
                <a:lnTo>
                  <a:pt x="4537696" y="0"/>
                </a:lnTo>
                <a:lnTo>
                  <a:pt x="3015098" y="5166342"/>
                </a:lnTo>
                <a:lnTo>
                  <a:pt x="2980" y="5168546"/>
                </a:lnTo>
                <a:cubicBezTo>
                  <a:pt x="1987" y="3446432"/>
                  <a:pt x="993" y="1724318"/>
                  <a:pt x="0" y="2204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 userDrawn="1"/>
        </p:nvSpPr>
        <p:spPr>
          <a:xfrm>
            <a:off x="3832324" y="0"/>
            <a:ext cx="1080083" cy="348932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sz="2700" b="0" i="0">
                <a:latin typeface="Lato Light" panose="020F0302020204030203" pitchFamily="34" charset="77"/>
              </a:rPr>
              <a:t>  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8561-AC63-DD4D-AF1D-1A92BF00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724" y="2218850"/>
            <a:ext cx="357981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B324E85-D620-4F46-A404-E1EA3814C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8400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A49F9C0-178B-8147-A74C-7369D0D1F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8400" y="2860106"/>
            <a:ext cx="3587342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0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pPr lvl="0"/>
              <a:t>‹#›</a:t>
            </a:fld>
            <a:endParaRPr lang="en-US" sz="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 userDrawn="1"/>
        </p:nvSpPr>
        <p:spPr>
          <a:xfrm>
            <a:off x="4629393" y="-3175"/>
            <a:ext cx="1040719" cy="334247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2A62099-EE4E-AF43-92D1-2036095FC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32542" y="-3175"/>
            <a:ext cx="4511459" cy="5146675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200" h="5157788">
                <a:moveTo>
                  <a:pt x="1530350" y="0"/>
                </a:moveTo>
                <a:lnTo>
                  <a:pt x="4521200" y="6350"/>
                </a:lnTo>
                <a:lnTo>
                  <a:pt x="4521200" y="5157788"/>
                </a:ln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888F68-50DD-694A-94B6-2CEEB850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218850"/>
            <a:ext cx="358734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FA27A8A-E35B-9645-A87F-2AE91C05ED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17F5D8-10FE-ED43-9417-BA0F4BC42C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6" y="2860106"/>
            <a:ext cx="3587342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59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BC617-5960-A042-952D-DF22F034C41C}"/>
              </a:ext>
            </a:extLst>
          </p:cNvPr>
          <p:cNvSpPr txBox="1">
            <a:spLocks/>
          </p:cNvSpPr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5208586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78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2438400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E2CF0-754D-A644-8BF1-983A02C1E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29809" y="2127344"/>
            <a:ext cx="2438400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514CB-5CA7-4D44-A388-071ADA4B67A9}"/>
              </a:ext>
            </a:extLst>
          </p:cNvPr>
          <p:cNvSpPr txBox="1">
            <a:spLocks/>
          </p:cNvSpPr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3477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pPr lvl="0"/>
              <a:t>‹#›</a:t>
            </a:fld>
            <a:endParaRPr lang="en-US" sz="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C17414-58BA-2A4C-B4F7-2EF59599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550737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85F55-CE79-BA4B-B4C1-4B8891A5B60E}"/>
              </a:ext>
            </a:extLst>
          </p:cNvPr>
          <p:cNvSpPr txBox="1">
            <a:spLocks/>
          </p:cNvSpPr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996BC38-D185-C649-BB27-576E285A92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4" y="2130543"/>
            <a:ext cx="5203825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pPr lvl="0"/>
              <a:t>‹#›</a:t>
            </a:fld>
            <a:endParaRPr lang="en-US" sz="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C17414-58BA-2A4C-B4F7-2EF59599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546249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85F55-CE79-BA4B-B4C1-4B8891A5B60E}"/>
              </a:ext>
            </a:extLst>
          </p:cNvPr>
          <p:cNvSpPr txBox="1">
            <a:spLocks/>
          </p:cNvSpPr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FAA3997-2E28-1E4B-89A8-A2959CA2D3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5" y="2130543"/>
            <a:ext cx="2438400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C3FC33-E8E5-9B40-839C-D29294870F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5971" y="2130543"/>
            <a:ext cx="2438400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33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735010-7286-B74F-A30A-7841F07688A4}"/>
              </a:ext>
            </a:extLst>
          </p:cNvPr>
          <p:cNvSpPr txBox="1">
            <a:spLocks/>
          </p:cNvSpPr>
          <p:nvPr userDrawn="1"/>
        </p:nvSpPr>
        <p:spPr>
          <a:xfrm>
            <a:off x="2294273" y="630318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206" y="1027736"/>
            <a:ext cx="3108495" cy="31084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600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69B886-0541-064C-AE9F-847B5B0B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516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5AECDF-CF93-9D4F-BB15-871410220A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8516" y="2586038"/>
            <a:ext cx="3901284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DC790E-5206-E348-81CF-7004536FBF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7718156" y="335"/>
            <a:ext cx="1425844" cy="5143165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10EBE6A-CE81-374A-BFB7-EBEEC8CB52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83740D28-5619-8E4B-A4FB-930ED160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30C259C-FB2D-C04D-A5B3-54EB66F42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319" y="3275120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0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735010-7286-B74F-A30A-7841F07688A4}"/>
              </a:ext>
            </a:extLst>
          </p:cNvPr>
          <p:cNvSpPr txBox="1">
            <a:spLocks/>
          </p:cNvSpPr>
          <p:nvPr userDrawn="1"/>
        </p:nvSpPr>
        <p:spPr>
          <a:xfrm>
            <a:off x="5607446" y="300232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71771" y="1027736"/>
            <a:ext cx="3088029" cy="30880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147E61-5316-4041-B1BF-7551F84C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41" y="1984998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AFFB3F-4081-5349-8B0B-BF509E91F1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13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347907-C689-5D4A-A95D-5B3ED8E8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8532ED6-49BF-0941-ABCC-8B3AB5D6F2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2281238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CCA1C1-49C0-924D-A599-FB7AAB862F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9794" y="2858238"/>
            <a:ext cx="2281238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95854E-0FD0-264A-A82A-3BE0A2C7F0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2213" y="2858238"/>
            <a:ext cx="2281238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42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8">
          <p15:clr>
            <a:srgbClr val="FBAE40"/>
          </p15:clr>
        </p15:guide>
        <p15:guide id="2" orient="horz" pos="17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3631CAA-FBA9-354D-B790-F715CF21B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05D4A02-0F37-4547-B7D0-E5109A768D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1466850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ADF71E1-FC7F-744D-B528-D1D9DEB5C3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53784" y="2858238"/>
            <a:ext cx="1466850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33DFB7C-3731-E345-919A-E7B44547AE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86601" y="2858238"/>
            <a:ext cx="1466850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13103A3-B7B1-1E47-9892-F6D020AA84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20193" y="2858238"/>
            <a:ext cx="1466850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8">
          <p15:clr>
            <a:srgbClr val="FBAE40"/>
          </p15:clr>
        </p15:guide>
        <p15:guide id="2" orient="horz" pos="179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0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970126" y="635373"/>
            <a:ext cx="6106592" cy="4121786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86166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EC3100-88BE-A947-84DF-4911FDE993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8516" y="2571750"/>
            <a:ext cx="3901284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53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DBDB4-8734-DF4F-8CB5-CEFF359B7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4746680" y="635373"/>
            <a:ext cx="6106592" cy="4121786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B49326-5B5A-254A-84AE-6418BA9AA5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5514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5B6962-EBB8-334A-BC5E-BBF02056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08AB85-7AC3-174C-972A-E42BB69AB7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0671BE-A9E7-9D4F-89EA-2BF3F00E7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2866690"/>
            <a:ext cx="9144003" cy="2276475"/>
          </a:xfrm>
          <a:prstGeom prst="rect">
            <a:avLst/>
          </a:prstGeom>
          <a:noFill/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EE9EC446-99F5-5543-9520-20CE9207B5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A6C627D-A4D6-2F4F-8AA0-E1C3D6036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spc="120" baseline="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D0B3ACA4-0186-3B43-81C6-3F9CC74F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A85A086-F8AA-4C46-83A2-0FC64796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88" y="3267894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780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Break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713B154-61A7-D74D-9A6B-BA7BA8D71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2314575"/>
            <a:ext cx="914400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825" y="1543050"/>
            <a:ext cx="4727575" cy="6832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3600" b="0" i="0">
                <a:latin typeface="Lato Light" panose="020F0302020204030203" pitchFamily="34" charset="77"/>
                <a:ea typeface="Lato Thin" panose="020F0502020204030203" pitchFamily="34" charset="0"/>
                <a:cs typeface="Lato Thin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3825" y="2226314"/>
            <a:ext cx="4878387" cy="1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3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56D13-3FC5-1C4B-B6FE-C063A9DFD9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2867025"/>
            <a:ext cx="9144001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25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67302"/>
            <a:ext cx="3884613" cy="55861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700" dirty="0"/>
            </a:lvl1pPr>
          </a:lstStyle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0CE28-0452-DD4C-9684-AE47DAE0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825916"/>
            <a:ext cx="3892658" cy="215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01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- 2BG - GradientR - Logo">
    <p:bg>
      <p:bgPr>
        <a:gradFill>
          <a:gsLst>
            <a:gs pos="50000">
              <a:schemeClr val="bg1"/>
            </a:gs>
            <a:gs pos="100000">
              <a:schemeClr val="bg1">
                <a:lumMod val="9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8E517B-9880-784E-8DE3-008B509E9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5413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1201" y="4569426"/>
            <a:ext cx="298537" cy="184681"/>
          </a:xfrm>
          <a:prstGeom prst="rect">
            <a:avLst/>
          </a:prstGeom>
        </p:spPr>
        <p:txBody>
          <a:bodyPr/>
          <a:lstStyle>
            <a:lvl1pPr>
              <a:defRPr sz="600" b="0" i="0">
                <a:solidFill>
                  <a:schemeClr val="tx1">
                    <a:lumMod val="85000"/>
                    <a:lumOff val="15000"/>
                  </a:schemeClr>
                </a:solidFill>
                <a:latin typeface="Halis R Light" charset="0"/>
                <a:ea typeface="Halis R Light" charset="0"/>
                <a:cs typeface="Halis R Light" charset="0"/>
              </a:defRPr>
            </a:lvl1pPr>
          </a:lstStyle>
          <a:p>
            <a:fld id="{3D16AF6E-2412-5F4A-BBA8-93ECCDAC0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F5ADC6-99A3-044A-8DAE-7713C6C78B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A44803-EE40-0244-AF86-7D51979A6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319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1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CC1F2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57200" y="971550"/>
            <a:ext cx="8229600" cy="3657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/>
            </a:lvl1pPr>
            <a:lvl2pPr marL="173736">
              <a:lnSpc>
                <a:spcPct val="100000"/>
              </a:lnSpc>
              <a:spcBef>
                <a:spcPts val="0"/>
              </a:spcBef>
              <a:defRPr sz="1100"/>
            </a:lvl2pPr>
            <a:lvl3pPr marL="36576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/>
            </a:lvl3pPr>
            <a:lvl4pPr marL="548640">
              <a:lnSpc>
                <a:spcPct val="100000"/>
              </a:lnSpc>
              <a:spcBef>
                <a:spcPts val="0"/>
              </a:spcBef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Body Copy 11pt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33552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00164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5128"/>
            <a:ext cx="8229600" cy="1292149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1AC7F5E-FC12-254E-B48B-822E81FCA44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EE1EA598-798B-2243-9326-EBDB72E5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583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7375" y="514350"/>
            <a:ext cx="7969250" cy="332399"/>
          </a:xfrm>
        </p:spPr>
        <p:txBody>
          <a:bodyPr lIns="0" tIns="0" rIns="0" bIns="0"/>
          <a:lstStyle>
            <a:lvl1pPr>
              <a:defRPr sz="24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25958" y="972084"/>
            <a:ext cx="3674745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1">
                <a:solidFill>
                  <a:srgbClr val="E6AE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64144" y="972083"/>
            <a:ext cx="3604736" cy="31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1">
                <a:solidFill>
                  <a:srgbClr val="E6AE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5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9525">
              <a:lnSpc>
                <a:spcPts val="503"/>
              </a:lnSpc>
            </a:pPr>
            <a:r>
              <a:rPr lang="en-US" spc="-4"/>
              <a:t>*Copyright</a:t>
            </a:r>
            <a:r>
              <a:rPr lang="en-US" spc="-8"/>
              <a:t> </a:t>
            </a:r>
            <a:r>
              <a:rPr lang="en-US" spc="-4"/>
              <a:t>2022, Maven Analytics,</a:t>
            </a:r>
            <a:r>
              <a:rPr lang="en-US" spc="15"/>
              <a:t> </a:t>
            </a:r>
            <a:r>
              <a:rPr lang="en-US" spc="-4"/>
              <a:t>LLC</a:t>
            </a:r>
            <a:endParaRPr lang="en-US" spc="-4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3643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7984401" y="4724400"/>
            <a:ext cx="996566" cy="307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4">
            <a:extLst>
              <a:ext uri="{FF2B5EF4-FFF2-40B4-BE49-F238E27FC236}">
                <a16:creationId xmlns:a16="http://schemas.microsoft.com/office/drawing/2014/main" id="{0AAC1A9F-53FA-2046-B7B3-32FC862C6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 flipH="1">
            <a:off x="-2106" y="10051"/>
            <a:ext cx="3933796" cy="3616961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6200" y="4668982"/>
            <a:ext cx="1334221" cy="362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B98561-AC63-DD4D-AF1D-1A92BF002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3344" y="2342290"/>
            <a:ext cx="357981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baseline="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Sprint Review #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CB324E85-D620-4F46-A404-E1EA3814C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9578" y="2140339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rgbClr val="FEB90D"/>
                </a:solidFill>
                <a:latin typeface="Arial Narrow" panose="020B0606020202030204" pitchFamily="34" charset="0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Digital marketing capabilities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A49F9C0-178B-8147-A74C-7369D0D1F0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1690" y="2802580"/>
            <a:ext cx="3587342" cy="2215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 flipV="1">
            <a:off x="2" y="2553721"/>
            <a:ext cx="3699724" cy="12271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 userDrawn="1"/>
        </p:nvSpPr>
        <p:spPr>
          <a:xfrm>
            <a:off x="3690478" y="2532457"/>
            <a:ext cx="52184" cy="47711"/>
          </a:xfrm>
          <a:prstGeom prst="ellipse">
            <a:avLst/>
          </a:prstGeom>
          <a:solidFill>
            <a:srgbClr val="BDBDBD"/>
          </a:solidFill>
          <a:ln>
            <a:solidFill>
              <a:srgbClr val="DBD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6628" y="2580168"/>
            <a:ext cx="1676541" cy="421377"/>
          </a:xfrm>
          <a:prstGeom prst="rect">
            <a:avLst/>
          </a:prstGeom>
        </p:spPr>
      </p:pic>
      <p:pic>
        <p:nvPicPr>
          <p:cNvPr id="39" name="Picture 11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78" t="33282" r="3459" b="31245"/>
          <a:stretch/>
        </p:blipFill>
        <p:spPr bwMode="auto">
          <a:xfrm>
            <a:off x="225056" y="2168774"/>
            <a:ext cx="1970567" cy="32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>
            <a:off x="5210203" y="-1"/>
            <a:ext cx="3933796" cy="3616961"/>
          </a:xfrm>
          <a:prstGeom prst="rect">
            <a:avLst/>
          </a:prstGeom>
        </p:spPr>
      </p:pic>
      <p:pic>
        <p:nvPicPr>
          <p:cNvPr id="41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85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42882" y="4781526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57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09959F-F52A-9543-8DCD-49DCB1E23F29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19034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2ED0-693D-3342-BB67-46444AB42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869899"/>
            <a:ext cx="7972425" cy="221599"/>
          </a:xfrm>
        </p:spPr>
        <p:txBody>
          <a:bodyPr/>
          <a:lstStyle>
            <a:lvl1pPr marL="0" indent="0"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8146A274-AE60-144E-A96F-AEF3AA53B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42882" y="4781526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F8A2ED0-693D-3342-BB67-46444AB42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31563"/>
            <a:ext cx="7972425" cy="869982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  <a:p>
            <a:pPr lvl="0"/>
            <a:r>
              <a:rPr lang="en-US"/>
              <a:t>Content</a:t>
            </a:r>
          </a:p>
          <a:p>
            <a:pPr lvl="0"/>
            <a:endParaRPr lang="en-US"/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  <p:pic>
        <p:nvPicPr>
          <p:cNvPr id="11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31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1784B98-EA53-9743-846F-6A0E94D2886F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1E6B25-3882-E74C-ADA2-84CB1AB89C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3095624" cy="221599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6BFFC5C-B10A-AC44-9ADB-46765E7D76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9787" y="1828605"/>
            <a:ext cx="3095624" cy="221599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091B78-9155-CA4A-A10B-EDE56E81CD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49787" y="1543050"/>
            <a:ext cx="3095624" cy="221599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55BA7A-9526-C548-ACBD-804FCD63B0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617" y="1828605"/>
            <a:ext cx="3095624" cy="221599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3BD11F-57FA-4B40-A03F-EE8B0F32BB52}"/>
              </a:ext>
            </a:extLst>
          </p:cNvPr>
          <p:cNvCxnSpPr>
            <a:cxnSpLocks/>
          </p:cNvCxnSpPr>
          <p:nvPr userDrawn="1"/>
        </p:nvCxnSpPr>
        <p:spPr>
          <a:xfrm>
            <a:off x="4197031" y="1543050"/>
            <a:ext cx="0" cy="3086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>
            <a:extLst>
              <a:ext uri="{FF2B5EF4-FFF2-40B4-BE49-F238E27FC236}">
                <a16:creationId xmlns:a16="http://schemas.microsoft.com/office/drawing/2014/main" id="{782D36D4-F854-3440-BFF8-AC3834ED94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42882" y="4781526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19034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F8A2ED0-693D-3342-BB67-46444AB42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869899"/>
            <a:ext cx="7972425" cy="2215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  <p:pic>
        <p:nvPicPr>
          <p:cNvPr id="17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6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3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ED310B5-38B7-2F4B-9EB1-9F0FE21E5119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880D901-ACB9-8A42-9E43-D817432047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376" y="1828605"/>
            <a:ext cx="2281238" cy="221599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994FFE-9132-E449-806F-B373E0693C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2281238" cy="221599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A867E7-52C2-8948-8566-E22BA0002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0254" y="1828605"/>
            <a:ext cx="2281238" cy="221599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95452D8-9BD2-4446-9B44-EC6A63781A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0254" y="1543050"/>
            <a:ext cx="2281238" cy="221599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6FD8A8-18D3-7D42-8B10-4994429B5F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35467" y="1828605"/>
            <a:ext cx="2281238" cy="221599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D6B1E7D-B34C-DD47-919D-F8CBE85715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5467" y="1543050"/>
            <a:ext cx="2281238" cy="221599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E5DD0B-8AEF-ED4C-A469-C54FFAB978AD}"/>
              </a:ext>
            </a:extLst>
          </p:cNvPr>
          <p:cNvGrpSpPr/>
          <p:nvPr userDrawn="1"/>
        </p:nvGrpSpPr>
        <p:grpSpPr>
          <a:xfrm>
            <a:off x="3157640" y="1543050"/>
            <a:ext cx="2868190" cy="3086100"/>
            <a:chOff x="2420857" y="1542306"/>
            <a:chExt cx="2868190" cy="28582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1A4E979-08C0-514A-AB2B-3D98E7D0C31B}"/>
                </a:ext>
              </a:extLst>
            </p:cNvPr>
            <p:cNvCxnSpPr/>
            <p:nvPr userDrawn="1"/>
          </p:nvCxnSpPr>
          <p:spPr>
            <a:xfrm>
              <a:off x="2420857" y="1542306"/>
              <a:ext cx="0" cy="28582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01BD20-79BF-2F41-9408-96EE91EE549D}"/>
                </a:ext>
              </a:extLst>
            </p:cNvPr>
            <p:cNvCxnSpPr/>
            <p:nvPr userDrawn="1"/>
          </p:nvCxnSpPr>
          <p:spPr>
            <a:xfrm>
              <a:off x="5289047" y="1542306"/>
              <a:ext cx="0" cy="28582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6">
            <a:extLst>
              <a:ext uri="{FF2B5EF4-FFF2-40B4-BE49-F238E27FC236}">
                <a16:creationId xmlns:a16="http://schemas.microsoft.com/office/drawing/2014/main" id="{5C7CBAB0-BEC5-614D-9C32-90CB4A7D58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19034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F8A2ED0-693D-3342-BB67-46444AB42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869899"/>
            <a:ext cx="7972425" cy="221599"/>
          </a:xfrm>
        </p:spPr>
        <p:txBody>
          <a:bodyPr/>
          <a:lstStyle>
            <a:lvl1pPr marL="0" indent="0"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706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D4F7D4-536B-6F40-9B4B-4C3565A312D7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614" y="2233190"/>
            <a:ext cx="3905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baseline="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4427F84-1BEE-8B47-A87C-695A9DBF50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3853" y="2584055"/>
            <a:ext cx="3905249" cy="221599"/>
          </a:xfrm>
        </p:spPr>
        <p:txBody>
          <a:bodyPr/>
          <a:lstStyle>
            <a:lvl1pPr marL="0" indent="0"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605C96B-D05C-1441-9397-D01FB56D96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42882" y="4781526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>
            <a:off x="5210203" y="-1"/>
            <a:ext cx="3933796" cy="3616961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0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E5B2EE1-D46F-E042-B215-A6DCA13BCA17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C77AD107-D8D0-8042-AB30-6740C3320E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42882" y="4781526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4">
            <a:extLst>
              <a:ext uri="{FF2B5EF4-FFF2-40B4-BE49-F238E27FC236}">
                <a16:creationId xmlns:a16="http://schemas.microsoft.com/office/drawing/2014/main" id="{0AAC1A9F-53FA-2046-B7B3-32FC862C6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flipH="1">
            <a:off x="-2106" y="10051"/>
            <a:ext cx="3933796" cy="3616961"/>
          </a:xfrm>
          <a:prstGeom prst="rect">
            <a:avLst/>
          </a:prstGeom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8895" y="2247367"/>
            <a:ext cx="3905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baseline="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427F84-1BEE-8B47-A87C-695A9DBF50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17134" y="2598232"/>
            <a:ext cx="3905249" cy="221599"/>
          </a:xfrm>
        </p:spPr>
        <p:txBody>
          <a:bodyPr/>
          <a:lstStyle>
            <a:lvl1pPr marL="0" indent="0"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6633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lumOff val="100000"/>
                </a:schemeClr>
              </a:gs>
              <a:gs pos="100000">
                <a:schemeClr val="tx1">
                  <a:lumMod val="32000"/>
                  <a:lumOff val="68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5094" lvl="0" indent="-115094" algn="ctr"/>
            <a:endParaRPr lang="en-US"/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A44803-EE40-0244-AF86-7D51979A6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96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C0D9003-4DF1-9F40-8CE4-B4C8AE8081E4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EB55C27F-2DD2-C94E-94ED-7A2DE3CFF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42882" y="4781526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14350"/>
            <a:ext cx="3905251" cy="41148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E5A07A-C6E1-6843-9316-5B63BD7DE3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57824" y="514350"/>
            <a:ext cx="3098801" cy="4114799"/>
          </a:xfrm>
        </p:spPr>
        <p:txBody>
          <a:bodyPr anchor="ctr" anchorCtr="0">
            <a:noAutofit/>
          </a:bodyPr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2251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icture Placeholder 5">
            <a:extLst>
              <a:ext uri="{FF2B5EF4-FFF2-40B4-BE49-F238E27FC236}">
                <a16:creationId xmlns:a16="http://schemas.microsoft.com/office/drawing/2014/main" id="{B8291196-1C29-E647-AC0E-F3CF21A7F8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19562" cy="514789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0 w 4537696"/>
              <a:gd name="connsiteY0" fmla="*/ 2204 h 5166342"/>
              <a:gd name="connsiteX1" fmla="*/ 4537696 w 4537696"/>
              <a:gd name="connsiteY1" fmla="*/ 0 h 5166342"/>
              <a:gd name="connsiteX2" fmla="*/ 3015098 w 4537696"/>
              <a:gd name="connsiteY2" fmla="*/ 5166342 h 5166342"/>
              <a:gd name="connsiteX3" fmla="*/ 0 w 4537696"/>
              <a:gd name="connsiteY3" fmla="*/ 5153642 h 5166342"/>
              <a:gd name="connsiteX4" fmla="*/ 0 w 4537696"/>
              <a:gd name="connsiteY4" fmla="*/ 2204 h 5166342"/>
              <a:gd name="connsiteX0" fmla="*/ 0 w 4537696"/>
              <a:gd name="connsiteY0" fmla="*/ 2204 h 5168546"/>
              <a:gd name="connsiteX1" fmla="*/ 4537696 w 4537696"/>
              <a:gd name="connsiteY1" fmla="*/ 0 h 5168546"/>
              <a:gd name="connsiteX2" fmla="*/ 3015098 w 4537696"/>
              <a:gd name="connsiteY2" fmla="*/ 5166342 h 5168546"/>
              <a:gd name="connsiteX3" fmla="*/ 2980 w 4537696"/>
              <a:gd name="connsiteY3" fmla="*/ 5168546 h 5168546"/>
              <a:gd name="connsiteX4" fmla="*/ 0 w 4537696"/>
              <a:gd name="connsiteY4" fmla="*/ 2204 h 516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696" h="5168546">
                <a:moveTo>
                  <a:pt x="0" y="2204"/>
                </a:moveTo>
                <a:lnTo>
                  <a:pt x="4537696" y="0"/>
                </a:lnTo>
                <a:lnTo>
                  <a:pt x="3015098" y="5166342"/>
                </a:lnTo>
                <a:lnTo>
                  <a:pt x="2980" y="5168546"/>
                </a:lnTo>
                <a:cubicBezTo>
                  <a:pt x="1987" y="3446432"/>
                  <a:pt x="993" y="1724318"/>
                  <a:pt x="0" y="2204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 userDrawn="1"/>
        </p:nvSpPr>
        <p:spPr>
          <a:xfrm>
            <a:off x="3832324" y="0"/>
            <a:ext cx="1080083" cy="348932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rgbClr val="DBDBDB"/>
          </a:solidFill>
          <a:ln>
            <a:solidFill>
              <a:srgbClr val="DBDB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sz="2700" b="0" i="0">
                <a:latin typeface="Lato Light" panose="020F0302020204030203" pitchFamily="34" charset="77"/>
              </a:rPr>
              <a:t>  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34B98561-AC63-DD4D-AF1D-1A92BF002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4372" y="2218850"/>
            <a:ext cx="357981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68" name="Text Placeholder 8">
            <a:extLst>
              <a:ext uri="{FF2B5EF4-FFF2-40B4-BE49-F238E27FC236}">
                <a16:creationId xmlns:a16="http://schemas.microsoft.com/office/drawing/2014/main" id="{CB324E85-D620-4F46-A404-E1EA3814C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8400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rgbClr val="FEB90D"/>
                </a:solidFill>
                <a:latin typeface="Arial Narrow" panose="020B0606020202030204" pitchFamily="34" charset="0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AA49F9C0-178B-8147-A74C-7369D0D1F0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8808" y="2610613"/>
            <a:ext cx="3587342" cy="221599"/>
          </a:xfrm>
        </p:spPr>
        <p:txBody>
          <a:bodyPr/>
          <a:lstStyle>
            <a:lvl1pPr marL="0" indent="0"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2" name="Rectangle 71"/>
          <p:cNvSpPr/>
          <p:nvPr userDrawn="1"/>
        </p:nvSpPr>
        <p:spPr>
          <a:xfrm>
            <a:off x="7984401" y="4724400"/>
            <a:ext cx="674689" cy="307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6">
            <a:extLst>
              <a:ext uri="{FF2B5EF4-FFF2-40B4-BE49-F238E27FC236}">
                <a16:creationId xmlns:a16="http://schemas.microsoft.com/office/drawing/2014/main" id="{D583C9D7-E332-1C44-BB8B-FB77D5A331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74" name="Picture 11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3468706" y="4771005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963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3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pPr lvl="0"/>
              <a:t>‹#›</a:t>
            </a:fld>
            <a:endParaRPr lang="en-US" sz="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 userDrawn="1"/>
        </p:nvSpPr>
        <p:spPr>
          <a:xfrm>
            <a:off x="4783478" y="0"/>
            <a:ext cx="1040719" cy="334247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2A62099-EE4E-AF43-92D1-2036095FC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32542" y="-3175"/>
            <a:ext cx="4511459" cy="5146675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200" h="5157788">
                <a:moveTo>
                  <a:pt x="1530350" y="0"/>
                </a:moveTo>
                <a:lnTo>
                  <a:pt x="4521200" y="6350"/>
                </a:lnTo>
                <a:lnTo>
                  <a:pt x="4521200" y="5157788"/>
                </a:ln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583C9D7-E332-1C44-BB8B-FB77D5A33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70542" y="4755592"/>
            <a:ext cx="762000" cy="264160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135545" y="4749681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4B98561-AC63-DD4D-AF1D-1A92BF002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260" y="2162143"/>
            <a:ext cx="357981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B324E85-D620-4F46-A404-E1EA3814C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200" y="1991583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rgbClr val="FEB90D"/>
                </a:solidFill>
                <a:latin typeface="Arial Narrow" panose="020B0606020202030204" pitchFamily="34" charset="0"/>
                <a:ea typeface="Roboto Condensed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1162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A49F9C0-178B-8147-A74C-7369D0D1F0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288" y="2570162"/>
            <a:ext cx="3587342" cy="221599"/>
          </a:xfrm>
        </p:spPr>
        <p:txBody>
          <a:bodyPr/>
          <a:lstStyle>
            <a:lvl1pPr marL="0" indent="0"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47674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35C161-0986-3148-8874-3E36501B4D8B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BC617-5960-A042-952D-DF22F034C41C}"/>
              </a:ext>
            </a:extLst>
          </p:cNvPr>
          <p:cNvSpPr txBox="1">
            <a:spLocks/>
          </p:cNvSpPr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1213" y="472706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1213" y="1045169"/>
            <a:ext cx="5208586" cy="545790"/>
          </a:xfrm>
        </p:spPr>
        <p:txBody>
          <a:bodyPr/>
          <a:lstStyle>
            <a:lvl1pPr marL="0" indent="0">
              <a:buClrTx/>
              <a:buFont typeface="Arial" panose="020B0604020202020204" pitchFamily="34" charset="0"/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Text body</a:t>
            </a:r>
          </a:p>
          <a:p>
            <a:pPr lvl="0"/>
            <a:endParaRPr lang="en-US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583C9D7-E332-1C44-BB8B-FB77D5A331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9" name="Picture 11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215543" y="4751688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pPr lvl="0"/>
              <a:t>‹#›</a:t>
            </a:fld>
            <a:endParaRPr lang="en-US" sz="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85F55-CE79-BA4B-B4C1-4B8891A5B60E}"/>
              </a:ext>
            </a:extLst>
          </p:cNvPr>
          <p:cNvSpPr txBox="1">
            <a:spLocks/>
          </p:cNvSpPr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F98DC86-DE6D-3D43-B81F-B648176135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0033" y="4776698"/>
            <a:ext cx="762000" cy="26416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804" y="394734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804" y="967197"/>
            <a:ext cx="5208586" cy="869982"/>
          </a:xfrm>
        </p:spPr>
        <p:txBody>
          <a:bodyPr/>
          <a:lstStyle>
            <a:lvl1pPr marL="0" indent="0">
              <a:buClrTx/>
              <a:buFont typeface="Arial" panose="020B0604020202020204" pitchFamily="34" charset="0"/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Text body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18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43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7FF4D-DF08-8444-AD77-27E47155B58F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35010-7286-B74F-A30A-7841F07688A4}"/>
              </a:ext>
            </a:extLst>
          </p:cNvPr>
          <p:cNvSpPr txBox="1">
            <a:spLocks/>
          </p:cNvSpPr>
          <p:nvPr userDrawn="1"/>
        </p:nvSpPr>
        <p:spPr>
          <a:xfrm>
            <a:off x="2294273" y="630318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206" y="1027736"/>
            <a:ext cx="3108495" cy="31084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600" dirty="0">
                <a:noFill/>
              </a:defRPr>
            </a:lvl1pPr>
          </a:lstStyle>
          <a:p>
            <a:pPr marL="115094" lvl="0" indent="-115094" algn="ctr"/>
            <a:r>
              <a:rPr lang="en-US"/>
              <a:t>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275" y="2241117"/>
            <a:ext cx="28440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0275" y="2587256"/>
            <a:ext cx="2844024" cy="226325"/>
          </a:xfrm>
        </p:spPr>
        <p:txBody>
          <a:bodyPr/>
          <a:lstStyle>
            <a:lvl1pPr marL="0" indent="0">
              <a:buClrTx/>
              <a:buFont typeface="Arial" panose="020B0604020202020204" pitchFamily="34" charset="0"/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Text body</a:t>
            </a:r>
          </a:p>
          <a:p>
            <a:pPr lvl="0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19835B-8FC7-DF43-B198-4E479CCB2D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18" name="Picture 11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27416" y="4757159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0812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A94A70D-30F9-0648-977C-3FDB69C9E85E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35010-7286-B74F-A30A-7841F07688A4}"/>
              </a:ext>
            </a:extLst>
          </p:cNvPr>
          <p:cNvSpPr txBox="1">
            <a:spLocks/>
          </p:cNvSpPr>
          <p:nvPr userDrawn="1"/>
        </p:nvSpPr>
        <p:spPr>
          <a:xfrm>
            <a:off x="5607446" y="300232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71771" y="1027736"/>
            <a:ext cx="3088029" cy="30880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98802FA9-6F57-AD4C-AC42-55A7106C36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27416" y="4757159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075" y="2148969"/>
            <a:ext cx="28440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1075" y="2495108"/>
            <a:ext cx="2844024" cy="226325"/>
          </a:xfrm>
        </p:spPr>
        <p:txBody>
          <a:bodyPr/>
          <a:lstStyle>
            <a:lvl1pPr marL="0" indent="0">
              <a:buClrTx/>
              <a:buFont typeface="Arial" panose="020B0604020202020204" pitchFamily="34" charset="0"/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Text body</a:t>
            </a:r>
          </a:p>
          <a:p>
            <a:pPr lvl="0"/>
            <a:endParaRPr lang="en-US"/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842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347907-C689-5D4A-A95D-5B3ED8E88A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8532ED6-49BF-0941-ABCC-8B3AB5D6F2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375" y="2858238"/>
            <a:ext cx="2281238" cy="221599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5C2F8-630D-A745-A5C8-1B443F3AC981}"/>
              </a:ext>
            </a:extLst>
          </p:cNvPr>
          <p:cNvGrpSpPr/>
          <p:nvPr userDrawn="1"/>
        </p:nvGrpSpPr>
        <p:grpSpPr>
          <a:xfrm>
            <a:off x="3157640" y="2834246"/>
            <a:ext cx="2868190" cy="1794904"/>
            <a:chOff x="2420857" y="1542306"/>
            <a:chExt cx="2868190" cy="285824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C59CC8-8DFD-204F-943A-885CAF591932}"/>
                </a:ext>
              </a:extLst>
            </p:cNvPr>
            <p:cNvCxnSpPr/>
            <p:nvPr userDrawn="1"/>
          </p:nvCxnSpPr>
          <p:spPr>
            <a:xfrm>
              <a:off x="2420857" y="1542306"/>
              <a:ext cx="0" cy="28582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72A336-E7B2-0847-ADD1-0D557158B04B}"/>
                </a:ext>
              </a:extLst>
            </p:cNvPr>
            <p:cNvCxnSpPr/>
            <p:nvPr userDrawn="1"/>
          </p:nvCxnSpPr>
          <p:spPr>
            <a:xfrm>
              <a:off x="5289047" y="1542306"/>
              <a:ext cx="0" cy="28582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8532ED6-49BF-0941-ABCC-8B3AB5D6F2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84006" y="2846920"/>
            <a:ext cx="2281238" cy="221599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8532ED6-49BF-0941-ABCC-8B3AB5D6F2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26175" y="2846920"/>
            <a:ext cx="2281238" cy="221599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7754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8">
          <p15:clr>
            <a:srgbClr val="FBAE40"/>
          </p15:clr>
        </p15:guide>
        <p15:guide id="2" orient="horz" pos="179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tail Page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0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970126" y="635373"/>
            <a:ext cx="6106592" cy="4121786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86166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EC3100-88BE-A947-84DF-4911FDE993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8516" y="2571750"/>
            <a:ext cx="3901284" cy="22159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AA4B0-8FFB-C648-B526-7392755344E1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D34AAE6-F846-C94F-BDE8-A548A53C9E6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27416" y="4757159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744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tail Page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 rot="5400000">
            <a:off x="5370381" y="1365698"/>
            <a:ext cx="3933796" cy="3616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BD3916-A765-1948-996A-B80FB543928A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5972100-5849-7A4C-9DD8-C64CE75DB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EDBDB4-8734-DF4F-8CB5-CEFF359B7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4746680" y="635373"/>
            <a:ext cx="6106592" cy="4121786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B49326-5B5A-254A-84AE-6418BA9AA5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5514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pic>
        <p:nvPicPr>
          <p:cNvPr id="8" name="Picture 11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27416" y="4757159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070" y="2123802"/>
            <a:ext cx="28440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0070" y="2469941"/>
            <a:ext cx="2844024" cy="226325"/>
          </a:xfrm>
        </p:spPr>
        <p:txBody>
          <a:bodyPr/>
          <a:lstStyle>
            <a:lvl1pPr marL="0" indent="0">
              <a:buClrTx/>
              <a:buFont typeface="Arial" panose="020B0604020202020204" pitchFamily="34" charset="0"/>
              <a:buNone/>
              <a:defRPr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Text body</a:t>
            </a:r>
          </a:p>
          <a:p>
            <a:pPr lvl="0"/>
            <a:endParaRPr lang="en-US"/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47F24F44-E055-C048-AAC5-02F90564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/>
        </p:blipFill>
        <p:spPr>
          <a:xfrm rot="10800000">
            <a:off x="10396" y="1519262"/>
            <a:ext cx="3933796" cy="36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7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311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DC790E-5206-E348-81CF-7004536FB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7718157" y="336"/>
            <a:ext cx="1425844" cy="5143165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10EBE6A-CE81-374A-BFB7-EBEEC8CB52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851" y="2376313"/>
            <a:ext cx="2282825" cy="193899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83740D28-5619-8E4B-A4FB-930ED160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7" y="2571751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30C259C-FB2D-C04D-A5B3-54EB66F42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320" y="3275121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83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81B7A0-9724-5A47-BF7B-C44D722DE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62464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7718156" y="336"/>
            <a:ext cx="1425844" cy="514316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9348AD-EA68-FD41-A7C8-04ED5F73C0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851" y="2376313"/>
            <a:ext cx="2282825" cy="193899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948A46B-197D-C846-A33E-C9E4183F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7" y="2571751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E6F1136-B473-E843-806A-1943807F6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851" y="3282265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84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DC790E-5206-E348-81CF-7004536FB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7718157" y="336"/>
            <a:ext cx="1425844" cy="5143165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10EBE6A-CE81-374A-BFB7-EBEEC8CB52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851" y="2376313"/>
            <a:ext cx="2282825" cy="193899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83740D28-5619-8E4B-A4FB-930ED160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7" y="2571751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30C259C-FB2D-C04D-A5B3-54EB66F42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320" y="3275121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45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81B7A0-9724-5A47-BF7B-C44D722DE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62464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6020BCED-48F2-FF44-A3F2-4D83A7AA4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/>
        </p:blipFill>
        <p:spPr>
          <a:xfrm>
            <a:off x="7718156" y="336"/>
            <a:ext cx="1425844" cy="514316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9348AD-EA68-FD41-A7C8-04ED5F73C0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851" y="2376313"/>
            <a:ext cx="2282825" cy="193899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948A46B-197D-C846-A33E-C9E4183F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7" y="2571751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E6F1136-B473-E843-806A-1943807F6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851" y="3282265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603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F5ADC6-99A3-044A-8DAE-7713C6C78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7" y="2571751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A44803-EE40-0244-AF86-7D51979A6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89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258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6E63D-4CD6-8445-8156-40604EF907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lumOff val="100000"/>
                </a:schemeClr>
              </a:gs>
              <a:gs pos="100000">
                <a:schemeClr val="tx1">
                  <a:lumMod val="32000"/>
                  <a:lumOff val="68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5091" lvl="0" indent="-115091" algn="ctr"/>
            <a:endParaRPr lang="en-US"/>
          </a:p>
        </p:txBody>
      </p:sp>
      <p:sp>
        <p:nvSpPr>
          <p:cNvPr id="28" name="Title 9">
            <a:extLst>
              <a:ext uri="{FF2B5EF4-FFF2-40B4-BE49-F238E27FC236}">
                <a16:creationId xmlns:a16="http://schemas.microsoft.com/office/drawing/2014/main" id="{CBA0DC49-808B-D443-B494-F2C9EEFA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7" y="2571751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A44803-EE40-0244-AF86-7D51979A6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89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801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147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sic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1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512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19035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2ED0-693D-3342-BB67-46444AB42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1550195"/>
            <a:ext cx="7972425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15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25051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2E9FCAE-E43C-A447-9B36-0278D82119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377" y="1828606"/>
            <a:ext cx="3095624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1E6B25-3882-E74C-ADA2-84CB1AB89C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7" y="1543051"/>
            <a:ext cx="3095624" cy="221599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6BFFC5C-B10A-AC44-9ADB-46765E7D76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9788" y="1828606"/>
            <a:ext cx="3095624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091B78-9155-CA4A-A10B-EDE56E81CD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49788" y="1543051"/>
            <a:ext cx="3095624" cy="221599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00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sic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337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25051"/>
            <a:ext cx="7977423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880D901-ACB9-8A42-9E43-D817432047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377" y="1828606"/>
            <a:ext cx="2281238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994FFE-9132-E449-806F-B373E0693C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7" y="1543051"/>
            <a:ext cx="2281238" cy="221599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A867E7-52C2-8948-8566-E22BA0002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0255" y="1828606"/>
            <a:ext cx="2281238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95452D8-9BD2-4446-9B44-EC6A63781A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0255" y="1543051"/>
            <a:ext cx="2281238" cy="221599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6FD8A8-18D3-7D42-8B10-4994429B5F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35467" y="1828606"/>
            <a:ext cx="2281238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D6B1E7D-B34C-DD47-919D-F8CBE85715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5467" y="1543051"/>
            <a:ext cx="2281238" cy="221599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22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999187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1999287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4427F84-1BEE-8B47-A87C-695A9DB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6" y="2571751"/>
            <a:ext cx="3905249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47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79171" y="3335925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550" y="1996937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1A7C5E-C98A-DE45-B0AB-1ADC5F8592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4552" y="2571751"/>
            <a:ext cx="3905249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692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999187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14350"/>
            <a:ext cx="3905251" cy="41148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E5A07A-C6E1-6843-9316-5B63BD7DE3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57825" y="514351"/>
            <a:ext cx="3098801" cy="4114799"/>
          </a:xfrm>
        </p:spPr>
        <p:txBody>
          <a:bodyPr anchor="ctr" anchorCtr="0"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560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291196-1C29-E647-AC0E-F3CF21A7F8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4519562" cy="514789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0 w 4537696"/>
              <a:gd name="connsiteY0" fmla="*/ 2204 h 5166342"/>
              <a:gd name="connsiteX1" fmla="*/ 4537696 w 4537696"/>
              <a:gd name="connsiteY1" fmla="*/ 0 h 5166342"/>
              <a:gd name="connsiteX2" fmla="*/ 3015098 w 4537696"/>
              <a:gd name="connsiteY2" fmla="*/ 5166342 h 5166342"/>
              <a:gd name="connsiteX3" fmla="*/ 0 w 4537696"/>
              <a:gd name="connsiteY3" fmla="*/ 5153642 h 5166342"/>
              <a:gd name="connsiteX4" fmla="*/ 0 w 4537696"/>
              <a:gd name="connsiteY4" fmla="*/ 2204 h 5166342"/>
              <a:gd name="connsiteX0" fmla="*/ 0 w 4537696"/>
              <a:gd name="connsiteY0" fmla="*/ 2204 h 5168546"/>
              <a:gd name="connsiteX1" fmla="*/ 4537696 w 4537696"/>
              <a:gd name="connsiteY1" fmla="*/ 0 h 5168546"/>
              <a:gd name="connsiteX2" fmla="*/ 3015098 w 4537696"/>
              <a:gd name="connsiteY2" fmla="*/ 5166342 h 5168546"/>
              <a:gd name="connsiteX3" fmla="*/ 2980 w 4537696"/>
              <a:gd name="connsiteY3" fmla="*/ 5168546 h 5168546"/>
              <a:gd name="connsiteX4" fmla="*/ 0 w 4537696"/>
              <a:gd name="connsiteY4" fmla="*/ 2204 h 516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696" h="5168546">
                <a:moveTo>
                  <a:pt x="0" y="2204"/>
                </a:moveTo>
                <a:lnTo>
                  <a:pt x="4537696" y="0"/>
                </a:lnTo>
                <a:lnTo>
                  <a:pt x="3015098" y="5166342"/>
                </a:lnTo>
                <a:lnTo>
                  <a:pt x="2980" y="5168546"/>
                </a:lnTo>
                <a:cubicBezTo>
                  <a:pt x="1987" y="3446432"/>
                  <a:pt x="993" y="1724318"/>
                  <a:pt x="0" y="2204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1" lvl="0" indent="-115091" algn="ctr"/>
            <a:r>
              <a:rPr lang="en-US"/>
              <a:t>Picture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5CAD0-9993-A448-A80A-680BD6B255E9}"/>
              </a:ext>
            </a:extLst>
          </p:cNvPr>
          <p:cNvSpPr txBox="1">
            <a:spLocks/>
          </p:cNvSpPr>
          <p:nvPr userDrawn="1"/>
        </p:nvSpPr>
        <p:spPr>
          <a:xfrm>
            <a:off x="3832325" y="1"/>
            <a:ext cx="1080083" cy="348932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sz="2700" b="0" i="0">
                <a:latin typeface="Lato Light" panose="020F0302020204030203" pitchFamily="34" charset="77"/>
              </a:rPr>
              <a:t>  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8561-AC63-DD4D-AF1D-1A92BF00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725" y="2218850"/>
            <a:ext cx="357981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B324E85-D620-4F46-A404-E1EA3814C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8400" y="2031627"/>
            <a:ext cx="3587343" cy="169277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A49F9C0-178B-8147-A74C-7369D0D1F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8401" y="2860107"/>
            <a:ext cx="3587342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1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3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8734096" y="4856635"/>
            <a:ext cx="257504" cy="13849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pPr lvl="0"/>
              <a:t>‹#›</a:t>
            </a:fld>
            <a:endParaRPr lang="en-US" sz="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095" y="4780685"/>
            <a:ext cx="762000" cy="26584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4888F68-50DD-694A-94B6-2CEEB850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218850"/>
            <a:ext cx="358734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FA27A8A-E35B-9645-A87F-2AE91C05ED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031627"/>
            <a:ext cx="3587343" cy="169277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120" baseline="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234944" indent="0">
              <a:buNone/>
              <a:defRPr/>
            </a:lvl2pPr>
            <a:lvl3pPr marL="411152" indent="0">
              <a:buNone/>
              <a:defRPr/>
            </a:lvl3pPr>
            <a:lvl4pPr marL="568311" indent="0">
              <a:buNone/>
              <a:defRPr/>
            </a:lvl4pPr>
            <a:lvl5pPr marL="74293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17F5D8-10FE-ED43-9417-BA0F4BC42C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7" y="2860107"/>
            <a:ext cx="3587342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3B0D5-4B3B-3F46-BA88-82C33A23B3D5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9835B-8FC7-DF43-B198-4E479CCB2D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37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610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1" lvl="0" indent="-115091" algn="ctr"/>
            <a:r>
              <a:rPr lang="en-US"/>
              <a:t>Picture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BC617-5960-A042-952D-DF22F034C41C}"/>
              </a:ext>
            </a:extLst>
          </p:cNvPr>
          <p:cNvSpPr txBox="1">
            <a:spLocks/>
          </p:cNvSpPr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213" y="1543051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1213" y="2127345"/>
            <a:ext cx="5208586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0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0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B1AFC9C-379D-164C-8E3F-31402EACD4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610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2957948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" fmla="*/ 0 w 4515665"/>
              <a:gd name="connsiteY0" fmla="*/ 0 h 5151438"/>
              <a:gd name="connsiteX1" fmla="*/ 4515665 w 4515665"/>
              <a:gd name="connsiteY1" fmla="*/ 0 h 5151438"/>
              <a:gd name="connsiteX2" fmla="*/ 2957948 w 4515665"/>
              <a:gd name="connsiteY2" fmla="*/ 5151438 h 5151438"/>
              <a:gd name="connsiteX3" fmla="*/ 0 w 4515665"/>
              <a:gd name="connsiteY3" fmla="*/ 5151438 h 5151438"/>
              <a:gd name="connsiteX4" fmla="*/ 0 w 4515665"/>
              <a:gd name="connsiteY4" fmla="*/ 0 h 5151438"/>
              <a:gd name="connsiteX0" fmla="*/ 0 w 4515665"/>
              <a:gd name="connsiteY0" fmla="*/ 0 h 5164138"/>
              <a:gd name="connsiteX1" fmla="*/ 4515665 w 4515665"/>
              <a:gd name="connsiteY1" fmla="*/ 0 h 5164138"/>
              <a:gd name="connsiteX2" fmla="*/ 3015098 w 4515665"/>
              <a:gd name="connsiteY2" fmla="*/ 5164138 h 5164138"/>
              <a:gd name="connsiteX3" fmla="*/ 0 w 4515665"/>
              <a:gd name="connsiteY3" fmla="*/ 5151438 h 5164138"/>
              <a:gd name="connsiteX4" fmla="*/ 0 w 4515665"/>
              <a:gd name="connsiteY4" fmla="*/ 0 h 5164138"/>
              <a:gd name="connsiteX0" fmla="*/ 0 w 4407715"/>
              <a:gd name="connsiteY0" fmla="*/ 0 h 5164138"/>
              <a:gd name="connsiteX1" fmla="*/ 4407715 w 4407715"/>
              <a:gd name="connsiteY1" fmla="*/ 6350 h 5164138"/>
              <a:gd name="connsiteX2" fmla="*/ 3015098 w 4407715"/>
              <a:gd name="connsiteY2" fmla="*/ 5164138 h 5164138"/>
              <a:gd name="connsiteX3" fmla="*/ 0 w 4407715"/>
              <a:gd name="connsiteY3" fmla="*/ 5151438 h 5164138"/>
              <a:gd name="connsiteX4" fmla="*/ 0 w 4407715"/>
              <a:gd name="connsiteY4" fmla="*/ 0 h 5164138"/>
              <a:gd name="connsiteX0" fmla="*/ 0 w 4534715"/>
              <a:gd name="connsiteY0" fmla="*/ 0 h 5164138"/>
              <a:gd name="connsiteX1" fmla="*/ 4534715 w 4534715"/>
              <a:gd name="connsiteY1" fmla="*/ 12700 h 5164138"/>
              <a:gd name="connsiteX2" fmla="*/ 3015098 w 4534715"/>
              <a:gd name="connsiteY2" fmla="*/ 5164138 h 5164138"/>
              <a:gd name="connsiteX3" fmla="*/ 0 w 4534715"/>
              <a:gd name="connsiteY3" fmla="*/ 5151438 h 5164138"/>
              <a:gd name="connsiteX4" fmla="*/ 0 w 4534715"/>
              <a:gd name="connsiteY4" fmla="*/ 0 h 5164138"/>
              <a:gd name="connsiteX0" fmla="*/ 1403350 w 4534715"/>
              <a:gd name="connsiteY0" fmla="*/ 0 h 5151438"/>
              <a:gd name="connsiteX1" fmla="*/ 4534715 w 4534715"/>
              <a:gd name="connsiteY1" fmla="*/ 0 h 5151438"/>
              <a:gd name="connsiteX2" fmla="*/ 3015098 w 4534715"/>
              <a:gd name="connsiteY2" fmla="*/ 5151438 h 5151438"/>
              <a:gd name="connsiteX3" fmla="*/ 0 w 4534715"/>
              <a:gd name="connsiteY3" fmla="*/ 5138738 h 5151438"/>
              <a:gd name="connsiteX4" fmla="*/ 1403350 w 4534715"/>
              <a:gd name="connsiteY4" fmla="*/ 0 h 5151438"/>
              <a:gd name="connsiteX0" fmla="*/ 0 w 3131365"/>
              <a:gd name="connsiteY0" fmla="*/ 0 h 5151438"/>
              <a:gd name="connsiteX1" fmla="*/ 3131365 w 3131365"/>
              <a:gd name="connsiteY1" fmla="*/ 0 h 5151438"/>
              <a:gd name="connsiteX2" fmla="*/ 1611748 w 3131365"/>
              <a:gd name="connsiteY2" fmla="*/ 5151438 h 5151438"/>
              <a:gd name="connsiteX3" fmla="*/ 12700 w 3131365"/>
              <a:gd name="connsiteY3" fmla="*/ 5145088 h 5151438"/>
              <a:gd name="connsiteX4" fmla="*/ 0 w 3131365"/>
              <a:gd name="connsiteY4" fmla="*/ 0 h 5151438"/>
              <a:gd name="connsiteX0" fmla="*/ 552474 w 3118689"/>
              <a:gd name="connsiteY0" fmla="*/ 0 h 5151438"/>
              <a:gd name="connsiteX1" fmla="*/ 3118689 w 3118689"/>
              <a:gd name="connsiteY1" fmla="*/ 0 h 5151438"/>
              <a:gd name="connsiteX2" fmla="*/ 1599072 w 3118689"/>
              <a:gd name="connsiteY2" fmla="*/ 5151438 h 5151438"/>
              <a:gd name="connsiteX3" fmla="*/ 24 w 3118689"/>
              <a:gd name="connsiteY3" fmla="*/ 5145088 h 5151438"/>
              <a:gd name="connsiteX4" fmla="*/ 552474 w 3118689"/>
              <a:gd name="connsiteY4" fmla="*/ 0 h 5151438"/>
              <a:gd name="connsiteX0" fmla="*/ 228656 w 3118721"/>
              <a:gd name="connsiteY0" fmla="*/ 0 h 5151438"/>
              <a:gd name="connsiteX1" fmla="*/ 3118721 w 3118721"/>
              <a:gd name="connsiteY1" fmla="*/ 0 h 5151438"/>
              <a:gd name="connsiteX2" fmla="*/ 1599104 w 3118721"/>
              <a:gd name="connsiteY2" fmla="*/ 5151438 h 5151438"/>
              <a:gd name="connsiteX3" fmla="*/ 56 w 3118721"/>
              <a:gd name="connsiteY3" fmla="*/ 5145088 h 5151438"/>
              <a:gd name="connsiteX4" fmla="*/ 228656 w 3118721"/>
              <a:gd name="connsiteY4" fmla="*/ 0 h 5151438"/>
              <a:gd name="connsiteX0" fmla="*/ 0 w 2890065"/>
              <a:gd name="connsiteY0" fmla="*/ 0 h 5151438"/>
              <a:gd name="connsiteX1" fmla="*/ 2890065 w 2890065"/>
              <a:gd name="connsiteY1" fmla="*/ 0 h 5151438"/>
              <a:gd name="connsiteX2" fmla="*/ 1370448 w 2890065"/>
              <a:gd name="connsiteY2" fmla="*/ 5151438 h 5151438"/>
              <a:gd name="connsiteX3" fmla="*/ 241300 w 2890065"/>
              <a:gd name="connsiteY3" fmla="*/ 5119688 h 5151438"/>
              <a:gd name="connsiteX4" fmla="*/ 0 w 2890065"/>
              <a:gd name="connsiteY4" fmla="*/ 0 h 5151438"/>
              <a:gd name="connsiteX0" fmla="*/ 1221 w 2891286"/>
              <a:gd name="connsiteY0" fmla="*/ 0 h 5151438"/>
              <a:gd name="connsiteX1" fmla="*/ 2891286 w 2891286"/>
              <a:gd name="connsiteY1" fmla="*/ 0 h 5151438"/>
              <a:gd name="connsiteX2" fmla="*/ 1371669 w 2891286"/>
              <a:gd name="connsiteY2" fmla="*/ 5151438 h 5151438"/>
              <a:gd name="connsiteX3" fmla="*/ 1221 w 2891286"/>
              <a:gd name="connsiteY3" fmla="*/ 5151438 h 5151438"/>
              <a:gd name="connsiteX4" fmla="*/ 1221 w 2891286"/>
              <a:gd name="connsiteY4" fmla="*/ 0 h 51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1" lvl="0" indent="-115091" algn="ctr"/>
            <a:r>
              <a:rPr lang="en-US"/>
              <a:t>Picture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EDF70-A422-AF4B-88A4-17BFFC25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213" y="1543051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E95FD4-BA78-EB4B-B670-1A04636F77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1213" y="2127345"/>
            <a:ext cx="2438400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E2CF0-754D-A644-8BF1-983A02C1E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29809" y="2127345"/>
            <a:ext cx="2438400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514CB-5CA7-4D44-A388-071ADA4B67A9}"/>
              </a:ext>
            </a:extLst>
          </p:cNvPr>
          <p:cNvSpPr txBox="1">
            <a:spLocks/>
          </p:cNvSpPr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3347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0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8734096" y="4856635"/>
            <a:ext cx="257504" cy="13849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pPr lvl="0"/>
              <a:t>‹#›</a:t>
            </a:fld>
            <a:endParaRPr lang="en-US" sz="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095" y="4780685"/>
            <a:ext cx="762000" cy="265845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9867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1" lvl="0" indent="-115091" algn="ctr"/>
            <a:r>
              <a:rPr lang="en-US"/>
              <a:t>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C17414-58BA-2A4C-B4F7-2EF59599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1550738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85F55-CE79-BA4B-B4C1-4B8891A5B60E}"/>
              </a:ext>
            </a:extLst>
          </p:cNvPr>
          <p:cNvSpPr txBox="1">
            <a:spLocks/>
          </p:cNvSpPr>
          <p:nvPr userDrawn="1"/>
        </p:nvSpPr>
        <p:spPr>
          <a:xfrm>
            <a:off x="6700147" y="1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996BC38-D185-C649-BB27-576E285A92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5" y="2130544"/>
            <a:ext cx="5203825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4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428B8C-1DD1-BA4A-B1C6-9751A66C8562}"/>
              </a:ext>
            </a:extLst>
          </p:cNvPr>
          <p:cNvSpPr txBox="1"/>
          <p:nvPr userDrawn="1"/>
        </p:nvSpPr>
        <p:spPr>
          <a:xfrm>
            <a:off x="8734096" y="4856635"/>
            <a:ext cx="257504" cy="13849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pPr lvl="0"/>
              <a:t>‹#›</a:t>
            </a:fld>
            <a:endParaRPr lang="en-US" sz="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BA34A-4BD4-9640-9C4A-C385106A0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095" y="4780685"/>
            <a:ext cx="762000" cy="265845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3C554B20-5F85-D649-BC7E-C268C4F2B4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9867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" fmla="*/ 1504950 w 4495800"/>
              <a:gd name="connsiteY0" fmla="*/ 0 h 5157788"/>
              <a:gd name="connsiteX1" fmla="*/ 4495800 w 4495800"/>
              <a:gd name="connsiteY1" fmla="*/ 6350 h 5157788"/>
              <a:gd name="connsiteX2" fmla="*/ 4495800 w 4495800"/>
              <a:gd name="connsiteY2" fmla="*/ 5157788 h 5157788"/>
              <a:gd name="connsiteX3" fmla="*/ 0 w 4495800"/>
              <a:gd name="connsiteY3" fmla="*/ 5157788 h 5157788"/>
              <a:gd name="connsiteX4" fmla="*/ 1504950 w 4495800"/>
              <a:gd name="connsiteY4" fmla="*/ 0 h 5157788"/>
              <a:gd name="connsiteX0" fmla="*/ 1587500 w 4578350"/>
              <a:gd name="connsiteY0" fmla="*/ 0 h 5157788"/>
              <a:gd name="connsiteX1" fmla="*/ 4578350 w 4578350"/>
              <a:gd name="connsiteY1" fmla="*/ 6350 h 5157788"/>
              <a:gd name="connsiteX2" fmla="*/ 4578350 w 4578350"/>
              <a:gd name="connsiteY2" fmla="*/ 5157788 h 5157788"/>
              <a:gd name="connsiteX3" fmla="*/ 0 w 4578350"/>
              <a:gd name="connsiteY3" fmla="*/ 5151438 h 5157788"/>
              <a:gd name="connsiteX4" fmla="*/ 1587500 w 4578350"/>
              <a:gd name="connsiteY4" fmla="*/ 0 h 5157788"/>
              <a:gd name="connsiteX0" fmla="*/ 1530350 w 4521200"/>
              <a:gd name="connsiteY0" fmla="*/ 0 h 5157788"/>
              <a:gd name="connsiteX1" fmla="*/ 452120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470150 w 4521200"/>
              <a:gd name="connsiteY1" fmla="*/ 635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4521200"/>
              <a:gd name="connsiteY0" fmla="*/ 0 h 5157788"/>
              <a:gd name="connsiteX1" fmla="*/ 2882900 w 4521200"/>
              <a:gd name="connsiteY1" fmla="*/ 0 h 5157788"/>
              <a:gd name="connsiteX2" fmla="*/ 4521200 w 4521200"/>
              <a:gd name="connsiteY2" fmla="*/ 5157788 h 5157788"/>
              <a:gd name="connsiteX3" fmla="*/ 0 w 4521200"/>
              <a:gd name="connsiteY3" fmla="*/ 5157788 h 5157788"/>
              <a:gd name="connsiteX4" fmla="*/ 1530350 w 4521200"/>
              <a:gd name="connsiteY4" fmla="*/ 0 h 5157788"/>
              <a:gd name="connsiteX0" fmla="*/ 1530350 w 2882900"/>
              <a:gd name="connsiteY0" fmla="*/ 0 h 5157788"/>
              <a:gd name="connsiteX1" fmla="*/ 2882900 w 2882900"/>
              <a:gd name="connsiteY1" fmla="*/ 0 h 5157788"/>
              <a:gd name="connsiteX2" fmla="*/ 2527300 w 2882900"/>
              <a:gd name="connsiteY2" fmla="*/ 5119688 h 5157788"/>
              <a:gd name="connsiteX3" fmla="*/ 0 w 2882900"/>
              <a:gd name="connsiteY3" fmla="*/ 5157788 h 5157788"/>
              <a:gd name="connsiteX4" fmla="*/ 1530350 w 2882900"/>
              <a:gd name="connsiteY4" fmla="*/ 0 h 5157788"/>
              <a:gd name="connsiteX0" fmla="*/ 1530350 w 2901950"/>
              <a:gd name="connsiteY0" fmla="*/ 0 h 5157788"/>
              <a:gd name="connsiteX1" fmla="*/ 2882900 w 2901950"/>
              <a:gd name="connsiteY1" fmla="*/ 0 h 5157788"/>
              <a:gd name="connsiteX2" fmla="*/ 2901950 w 2901950"/>
              <a:gd name="connsiteY2" fmla="*/ 5151438 h 5157788"/>
              <a:gd name="connsiteX3" fmla="*/ 0 w 2901950"/>
              <a:gd name="connsiteY3" fmla="*/ 5157788 h 5157788"/>
              <a:gd name="connsiteX4" fmla="*/ 1530350 w 2901950"/>
              <a:gd name="connsiteY4" fmla="*/ 0 h 5157788"/>
              <a:gd name="connsiteX0" fmla="*/ 1530350 w 2910408"/>
              <a:gd name="connsiteY0" fmla="*/ 0 h 5157788"/>
              <a:gd name="connsiteX1" fmla="*/ 2910408 w 2910408"/>
              <a:gd name="connsiteY1" fmla="*/ 18339 h 5157788"/>
              <a:gd name="connsiteX2" fmla="*/ 2901950 w 2910408"/>
              <a:gd name="connsiteY2" fmla="*/ 5151438 h 5157788"/>
              <a:gd name="connsiteX3" fmla="*/ 0 w 2910408"/>
              <a:gd name="connsiteY3" fmla="*/ 5157788 h 5157788"/>
              <a:gd name="connsiteX4" fmla="*/ 1530350 w 2910408"/>
              <a:gd name="connsiteY4" fmla="*/ 0 h 5157788"/>
              <a:gd name="connsiteX0" fmla="*/ 1530350 w 2902174"/>
              <a:gd name="connsiteY0" fmla="*/ 0 h 5157788"/>
              <a:gd name="connsiteX1" fmla="*/ 2882900 w 2902174"/>
              <a:gd name="connsiteY1" fmla="*/ 27508 h 5157788"/>
              <a:gd name="connsiteX2" fmla="*/ 2901950 w 2902174"/>
              <a:gd name="connsiteY2" fmla="*/ 5151438 h 5157788"/>
              <a:gd name="connsiteX3" fmla="*/ 0 w 2902174"/>
              <a:gd name="connsiteY3" fmla="*/ 5157788 h 5157788"/>
              <a:gd name="connsiteX4" fmla="*/ 1530350 w 2902174"/>
              <a:gd name="connsiteY4" fmla="*/ 0 h 5157788"/>
              <a:gd name="connsiteX0" fmla="*/ 1530350 w 2903127"/>
              <a:gd name="connsiteY0" fmla="*/ 0 h 5157788"/>
              <a:gd name="connsiteX1" fmla="*/ 2903127 w 2903127"/>
              <a:gd name="connsiteY1" fmla="*/ 2787 h 5157788"/>
              <a:gd name="connsiteX2" fmla="*/ 2901950 w 2903127"/>
              <a:gd name="connsiteY2" fmla="*/ 5151438 h 5157788"/>
              <a:gd name="connsiteX3" fmla="*/ 0 w 2903127"/>
              <a:gd name="connsiteY3" fmla="*/ 5157788 h 5157788"/>
              <a:gd name="connsiteX4" fmla="*/ 1530350 w 2903127"/>
              <a:gd name="connsiteY4" fmla="*/ 0 h 5157788"/>
              <a:gd name="connsiteX0" fmla="*/ 1530350 w 2907621"/>
              <a:gd name="connsiteY0" fmla="*/ 0 h 5157788"/>
              <a:gd name="connsiteX1" fmla="*/ 2907621 w 2907621"/>
              <a:gd name="connsiteY1" fmla="*/ 2787 h 5157788"/>
              <a:gd name="connsiteX2" fmla="*/ 2901950 w 2907621"/>
              <a:gd name="connsiteY2" fmla="*/ 5151438 h 5157788"/>
              <a:gd name="connsiteX3" fmla="*/ 0 w 2907621"/>
              <a:gd name="connsiteY3" fmla="*/ 5157788 h 5157788"/>
              <a:gd name="connsiteX4" fmla="*/ 1530350 w 2907621"/>
              <a:gd name="connsiteY4" fmla="*/ 0 h 5157788"/>
              <a:gd name="connsiteX0" fmla="*/ 1530350 w 2907621"/>
              <a:gd name="connsiteY0" fmla="*/ 0 h 5160427"/>
              <a:gd name="connsiteX1" fmla="*/ 2907621 w 2907621"/>
              <a:gd name="connsiteY1" fmla="*/ 2787 h 5160427"/>
              <a:gd name="connsiteX2" fmla="*/ 2901950 w 2907621"/>
              <a:gd name="connsiteY2" fmla="*/ 5160427 h 5160427"/>
              <a:gd name="connsiteX3" fmla="*/ 0 w 2907621"/>
              <a:gd name="connsiteY3" fmla="*/ 5157788 h 5160427"/>
              <a:gd name="connsiteX4" fmla="*/ 1530350 w 2907621"/>
              <a:gd name="connsiteY4" fmla="*/ 0 h 516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5091" lvl="0" indent="-115091" algn="ctr"/>
            <a:r>
              <a:rPr lang="en-US"/>
              <a:t>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C17414-58BA-2A4C-B4F7-2EF59599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1546250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85F55-CE79-BA4B-B4C1-4B8891A5B60E}"/>
              </a:ext>
            </a:extLst>
          </p:cNvPr>
          <p:cNvSpPr txBox="1">
            <a:spLocks/>
          </p:cNvSpPr>
          <p:nvPr userDrawn="1"/>
        </p:nvSpPr>
        <p:spPr>
          <a:xfrm>
            <a:off x="6700147" y="1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FAA3997-2E28-1E4B-89A8-A2959CA2D3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5" y="2130544"/>
            <a:ext cx="2438400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C3FC33-E8E5-9B40-839C-D29294870F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5971" y="2130544"/>
            <a:ext cx="2438400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47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19034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2ED0-693D-3342-BB67-46444AB42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1550194"/>
            <a:ext cx="7972425" cy="19896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7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735010-7286-B74F-A30A-7841F07688A4}"/>
              </a:ext>
            </a:extLst>
          </p:cNvPr>
          <p:cNvSpPr txBox="1">
            <a:spLocks/>
          </p:cNvSpPr>
          <p:nvPr userDrawn="1"/>
        </p:nvSpPr>
        <p:spPr>
          <a:xfrm>
            <a:off x="2294274" y="630319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207" y="1027736"/>
            <a:ext cx="3108495" cy="31084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600" dirty="0">
                <a:noFill/>
              </a:defRPr>
            </a:lvl1pPr>
          </a:lstStyle>
          <a:p>
            <a:pPr marL="115091" lvl="0" indent="-115091" algn="ctr"/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69B886-0541-064C-AE9F-847B5B0B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516" y="1999287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5AECDF-CF93-9D4F-BB15-871410220A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8516" y="2586039"/>
            <a:ext cx="3901284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931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735010-7286-B74F-A30A-7841F07688A4}"/>
              </a:ext>
            </a:extLst>
          </p:cNvPr>
          <p:cNvSpPr txBox="1">
            <a:spLocks/>
          </p:cNvSpPr>
          <p:nvPr userDrawn="1"/>
        </p:nvSpPr>
        <p:spPr>
          <a:xfrm>
            <a:off x="5607447" y="300232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FEC5FC2-DAA8-9D46-A60B-F09B739BD8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71771" y="1027736"/>
            <a:ext cx="3088029" cy="30880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147E61-5316-4041-B1BF-7551F84C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41" y="1984999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AFFB3F-4081-5349-8B0B-BF509E91F1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341" y="2571751"/>
            <a:ext cx="3901284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55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347907-C689-5D4A-A95D-5B3ED8E8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264343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8532ED6-49BF-0941-ABCC-8B3AB5D6F2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6" y="2858239"/>
            <a:ext cx="2281238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CCA1C1-49C0-924D-A599-FB7AAB862F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9795" y="2858239"/>
            <a:ext cx="2281238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95854E-0FD0-264A-A82A-3BE0A2C7F0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2214" y="2858239"/>
            <a:ext cx="2281238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5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8">
          <p15:clr>
            <a:srgbClr val="FBAE40"/>
          </p15:clr>
        </p15:guide>
        <p15:guide id="2" orient="horz" pos="179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7AB90-4DE6-094B-8FCD-ECB02CCB4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3631CAA-FBA9-354D-B790-F715CF21B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264343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05D4A02-0F37-4547-B7D0-E5109A768D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5" y="2858239"/>
            <a:ext cx="1466850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ADF71E1-FC7F-744D-B528-D1D9DEB5C3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53784" y="2858239"/>
            <a:ext cx="1466850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33DFB7C-3731-E345-919A-E7B44547AE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86601" y="2858239"/>
            <a:ext cx="1466850" cy="22159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13103A3-B7B1-1E47-9892-F6D020AA84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20193" y="2858239"/>
            <a:ext cx="1466850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9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8">
          <p15:clr>
            <a:srgbClr val="FBAE40"/>
          </p15:clr>
        </p15:guide>
        <p15:guide id="2" orient="horz" pos="179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87F2C2F-BBE1-9043-A414-58A22CF0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0" y="1999287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FC06F-82A6-1345-B60D-533C10EB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970126" y="635374"/>
            <a:ext cx="6106592" cy="4121786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A92B905-9DA2-2E4C-875E-4421AD880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86166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EC3100-88BE-A947-84DF-4911FDE993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8516" y="2571751"/>
            <a:ext cx="3901284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684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DBDB4-8734-DF4F-8CB5-CEFF359B7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4746681" y="635374"/>
            <a:ext cx="6106592" cy="4121786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B49326-5B5A-254A-84AE-6418BA9AA5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55144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" fmla="*/ 37214 w 4585821"/>
              <a:gd name="connsiteY0" fmla="*/ 5316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37214 w 4585821"/>
              <a:gd name="connsiteY4" fmla="*/ 5316 h 2914945"/>
              <a:gd name="connsiteX0" fmla="*/ 37214 w 4585821"/>
              <a:gd name="connsiteY0" fmla="*/ 0 h 2909629"/>
              <a:gd name="connsiteX1" fmla="*/ 4559239 w 4585821"/>
              <a:gd name="connsiteY1" fmla="*/ 1 h 2909629"/>
              <a:gd name="connsiteX2" fmla="*/ 4585821 w 4585821"/>
              <a:gd name="connsiteY2" fmla="*/ 2909629 h 2909629"/>
              <a:gd name="connsiteX3" fmla="*/ 0 w 4585821"/>
              <a:gd name="connsiteY3" fmla="*/ 2909629 h 2909629"/>
              <a:gd name="connsiteX4" fmla="*/ 37214 w 4585821"/>
              <a:gd name="connsiteY4" fmla="*/ 0 h 29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5B6962-EBB8-334A-BC5E-BBF02056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1999287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08AB85-7AC3-174C-972A-E42BB69AB7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341" y="2571751"/>
            <a:ext cx="3901284" cy="221599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40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rk Gradien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52CB04C-FBCB-234C-904B-C3786C51F5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7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36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110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73845" y="1247620"/>
            <a:ext cx="7596309" cy="2711732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4"/>
          <p:cNvSpPr>
            <a:spLocks noGrp="1"/>
          </p:cNvSpPr>
          <p:nvPr>
            <p:ph type="ctrTitle" idx="4294967295"/>
          </p:nvPr>
        </p:nvSpPr>
        <p:spPr>
          <a:xfrm>
            <a:off x="0" y="458675"/>
            <a:ext cx="9144000" cy="468313"/>
          </a:xfrm>
          <a:prstGeom prst="rect">
            <a:avLst/>
          </a:prstGeom>
        </p:spPr>
        <p:txBody>
          <a:bodyPr/>
          <a:lstStyle/>
          <a:p>
            <a:endParaRPr lang="en-US" sz="3000" b="0">
              <a:solidFill>
                <a:srgbClr val="B9242A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84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250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2E9FCAE-E43C-A447-9B36-0278D82119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376" y="1828605"/>
            <a:ext cx="3095624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1E6B25-3882-E74C-ADA2-84CB1AB89C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3095624" cy="19896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6BFFC5C-B10A-AC44-9ADB-46765E7D76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9787" y="1828605"/>
            <a:ext cx="3095624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091B78-9155-CA4A-A10B-EDE56E81CD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49787" y="1543050"/>
            <a:ext cx="3095624" cy="19896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23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1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CC1F2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416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5" orient="horz" pos="49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1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CC1F2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57200" y="971550"/>
            <a:ext cx="8229600" cy="3657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/>
            </a:lvl1pPr>
            <a:lvl2pPr marL="173736">
              <a:lnSpc>
                <a:spcPct val="100000"/>
              </a:lnSpc>
              <a:spcBef>
                <a:spcPts val="0"/>
              </a:spcBef>
              <a:defRPr sz="1100"/>
            </a:lvl2pPr>
            <a:lvl3pPr marL="36576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/>
            </a:lvl3pPr>
            <a:lvl4pPr marL="548640">
              <a:lnSpc>
                <a:spcPct val="100000"/>
              </a:lnSpc>
              <a:spcBef>
                <a:spcPts val="0"/>
              </a:spcBef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Body Copy 11pt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643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612">
          <p15:clr>
            <a:srgbClr val="FBAE40"/>
          </p15:clr>
        </p15:guide>
        <p15:guide id="6" orient="horz" pos="49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4" y="525050"/>
            <a:ext cx="7977423" cy="55861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700" dirty="0"/>
            </a:lvl1pPr>
          </a:lstStyle>
          <a:p>
            <a:pPr lvl="0"/>
            <a:r>
              <a:rPr lang="en-US"/>
              <a:t>Basic Content – Title + Content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476976D-C511-A74E-A717-CDC76A4AD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5789" y="1543050"/>
            <a:ext cx="2282824" cy="19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D8AA482-9A22-7E40-98D5-B3E9A239D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118" y="1543050"/>
            <a:ext cx="2287587" cy="19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405CB0-586A-E145-B596-CE80DE7D3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89" y="1827862"/>
            <a:ext cx="2282824" cy="19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2776231-6CDD-9A46-8B73-D2939E282F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118" y="1827862"/>
            <a:ext cx="2287587" cy="19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4AE9A0B-9D55-1543-860C-89DC227281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7210" y="1543050"/>
            <a:ext cx="2287587" cy="19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0D68CA3-4CC6-0B4F-BDE0-DE244907ED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7210" y="1827862"/>
            <a:ext cx="2287587" cy="19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3740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- 2BG - GradientR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8E517B-9880-784E-8DE3-008B509E9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2683DA-4B68-D04A-A711-E534A4D3D946}"/>
              </a:ext>
            </a:extLst>
          </p:cNvPr>
          <p:cNvSpPr txBox="1"/>
          <p:nvPr userDrawn="1"/>
        </p:nvSpPr>
        <p:spPr>
          <a:xfrm>
            <a:off x="148811" y="4808450"/>
            <a:ext cx="210312" cy="210312"/>
          </a:xfrm>
          <a:prstGeom prst="ellipse">
            <a:avLst/>
          </a:prstGeom>
          <a:solidFill>
            <a:schemeClr val="bg1">
              <a:alpha val="56477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fld id="{0A52FF5E-384C-654F-BC85-B661B40A616C}" type="slidenum">
              <a:rPr lang="en-US" sz="700" smtClean="0">
                <a:solidFill>
                  <a:schemeClr val="tx1"/>
                </a:solidFill>
              </a:rPr>
              <a:pPr marL="0" lvl="0" indent="0" algn="ctr">
                <a:buNone/>
              </a:pPr>
              <a:t>‹#›</a:t>
            </a:fld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F23E224-94AF-BA4D-8344-E5BD8F3647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11312" y="4781526"/>
            <a:ext cx="762000" cy="264160"/>
          </a:xfrm>
          <a:prstGeom prst="rect">
            <a:avLst/>
          </a:prstGeom>
          <a:effectLst>
            <a:glow rad="101600">
              <a:schemeClr val="bg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674406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 - 2BG - GradientR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8E517B-9880-784E-8DE3-008B509E9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2683DA-4B68-D04A-A711-E534A4D3D946}"/>
              </a:ext>
            </a:extLst>
          </p:cNvPr>
          <p:cNvSpPr txBox="1"/>
          <p:nvPr userDrawn="1"/>
        </p:nvSpPr>
        <p:spPr>
          <a:xfrm>
            <a:off x="148811" y="4808450"/>
            <a:ext cx="210312" cy="210312"/>
          </a:xfrm>
          <a:prstGeom prst="ellipse">
            <a:avLst/>
          </a:prstGeom>
          <a:solidFill>
            <a:schemeClr val="bg1">
              <a:alpha val="56477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fld id="{0A52FF5E-384C-654F-BC85-B661B40A616C}" type="slidenum">
              <a:rPr lang="en-US" sz="700" smtClean="0">
                <a:solidFill>
                  <a:schemeClr val="tx1"/>
                </a:solidFill>
              </a:rPr>
              <a:pPr marL="0" lvl="0" indent="0" algn="ctr">
                <a:buNone/>
              </a:pPr>
              <a:t>‹#›</a:t>
            </a:fld>
            <a:endParaRPr lang="en-US" sz="700">
              <a:solidFill>
                <a:schemeClr val="tx1"/>
              </a:solidFill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F23E224-94AF-BA4D-8344-E5BD8F3647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11312" y="4781526"/>
            <a:ext cx="762000" cy="264160"/>
          </a:xfrm>
          <a:prstGeom prst="rect">
            <a:avLst/>
          </a:prstGeom>
          <a:effectLst>
            <a:glow rad="101600">
              <a:schemeClr val="bg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429256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- BG - GradientL -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7E29D4-43A2-CC4F-8D8A-7C2882EB2A02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419EA-A94F-1345-9D1D-877479AFF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5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-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25050"/>
            <a:ext cx="7977423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880D901-ACB9-8A42-9E43-D817432047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376" y="1828605"/>
            <a:ext cx="2281238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994FFE-9132-E449-806F-B373E0693C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2281238" cy="19896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A867E7-52C2-8948-8566-E22BA0002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0254" y="1828605"/>
            <a:ext cx="2281238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95452D8-9BD2-4446-9B44-EC6A63781A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0254" y="1543050"/>
            <a:ext cx="2281238" cy="19896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6FD8A8-18D3-7D42-8B10-4994429B5F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35467" y="1828605"/>
            <a:ext cx="2281238" cy="19896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D6B1E7D-B34C-DD47-919D-F8CBE85715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5467" y="1543050"/>
            <a:ext cx="2281238" cy="198965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1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16.jpe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image" Target="../media/image22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4264E79F-030B-A442-85A4-6D961B31A74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3B0D5-4B3B-3F46-BA88-82C33A23B3D5}"/>
              </a:ext>
            </a:extLst>
          </p:cNvPr>
          <p:cNvSpPr txBox="1"/>
          <p:nvPr userDrawn="1"/>
        </p:nvSpPr>
        <p:spPr>
          <a:xfrm>
            <a:off x="8734096" y="4856635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989D6A-64F1-FC40-A8EE-9674A6160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1070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17E295-3688-5F40-9180-C1195DE51609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8724" y="4829483"/>
            <a:ext cx="634076" cy="1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9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56" r:id="rId25"/>
    <p:sldLayoutId id="2147483858" r:id="rId26"/>
    <p:sldLayoutId id="2147483859" r:id="rId27"/>
    <p:sldLayoutId id="2147483931" r:id="rId28"/>
    <p:sldLayoutId id="2147484145" r:id="rId29"/>
    <p:sldLayoutId id="2147484146" r:id="rId30"/>
    <p:sldLayoutId id="2147484183" r:id="rId31"/>
    <p:sldLayoutId id="2147484221" r:id="rId3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tabLst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1pPr>
      <a:lvl2pPr marL="115888" indent="-109538" algn="l" defTabSz="685800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2pPr>
      <a:lvl3pPr marL="231775" indent="-122238" algn="l" defTabSz="685800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3pPr>
      <a:lvl4pPr marL="347663" indent="-109538" algn="l" defTabSz="685800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0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4pPr>
      <a:lvl5pPr marL="404813" indent="-76200" algn="l" defTabSz="685800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9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370">
          <p15:clr>
            <a:srgbClr val="F26B43"/>
          </p15:clr>
        </p15:guide>
        <p15:guide id="3" orient="horz" pos="2916">
          <p15:clr>
            <a:srgbClr val="F26B43"/>
          </p15:clr>
        </p15:guide>
        <p15:guide id="4" pos="5392">
          <p15:clr>
            <a:srgbClr val="F26B43"/>
          </p15:clr>
        </p15:guide>
        <p15:guide id="5" pos="782">
          <p15:clr>
            <a:srgbClr val="F26B43"/>
          </p15:clr>
        </p15:guide>
        <p15:guide id="6" pos="879">
          <p15:clr>
            <a:srgbClr val="F26B43"/>
          </p15:clr>
        </p15:guide>
        <p15:guide id="7" pos="1294">
          <p15:clr>
            <a:srgbClr val="F26B43"/>
          </p15:clr>
        </p15:guide>
        <p15:guide id="8" pos="1392">
          <p15:clr>
            <a:srgbClr val="F26B43"/>
          </p15:clr>
        </p15:guide>
        <p15:guide id="9" pos="1807">
          <p15:clr>
            <a:srgbClr val="F26B43"/>
          </p15:clr>
        </p15:guide>
        <p15:guide id="10" pos="1902">
          <p15:clr>
            <a:srgbClr val="F26B43"/>
          </p15:clr>
        </p15:guide>
        <p15:guide id="11" pos="2320">
          <p15:clr>
            <a:srgbClr val="F26B43"/>
          </p15:clr>
        </p15:guide>
        <p15:guide id="12" pos="2415">
          <p15:clr>
            <a:srgbClr val="F26B43"/>
          </p15:clr>
        </p15:guide>
        <p15:guide id="13" pos="2830">
          <p15:clr>
            <a:srgbClr val="F26B43"/>
          </p15:clr>
        </p15:guide>
        <p15:guide id="14" pos="2928">
          <p15:clr>
            <a:srgbClr val="F26B43"/>
          </p15:clr>
        </p15:guide>
        <p15:guide id="15" pos="3343">
          <p15:clr>
            <a:srgbClr val="F26B43"/>
          </p15:clr>
        </p15:guide>
        <p15:guide id="16" pos="3438">
          <p15:clr>
            <a:srgbClr val="F26B43"/>
          </p15:clr>
        </p15:guide>
        <p15:guide id="17" pos="3856">
          <p15:clr>
            <a:srgbClr val="F26B43"/>
          </p15:clr>
        </p15:guide>
        <p15:guide id="18" pos="3951">
          <p15:clr>
            <a:srgbClr val="F26B43"/>
          </p15:clr>
        </p15:guide>
        <p15:guide id="19" pos="4366">
          <p15:clr>
            <a:srgbClr val="F26B43"/>
          </p15:clr>
        </p15:guide>
        <p15:guide id="20" pos="4463">
          <p15:clr>
            <a:srgbClr val="F26B43"/>
          </p15:clr>
        </p15:guide>
        <p15:guide id="21" pos="4879">
          <p15:clr>
            <a:srgbClr val="F26B43"/>
          </p15:clr>
        </p15:guide>
        <p15:guide id="22" pos="4974">
          <p15:clr>
            <a:srgbClr val="F26B43"/>
          </p15:clr>
        </p15:guide>
        <p15:guide id="23" orient="horz" pos="1620">
          <p15:clr>
            <a:srgbClr val="F26B43"/>
          </p15:clr>
        </p15:guide>
        <p15:guide id="25" orient="horz" pos="2268">
          <p15:clr>
            <a:srgbClr val="F26B43"/>
          </p15:clr>
        </p15:guide>
        <p15:guide id="36" orient="horz" pos="9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4264E79F-030B-A442-85A4-6D961B31A74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3B0D5-4B3B-3F46-BA88-82C33A23B3D5}"/>
              </a:ext>
            </a:extLst>
          </p:cNvPr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835B-8FC7-DF43-B198-4E479CCB2D6B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989D6A-64F1-FC40-A8EE-9674A6160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774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/>
              <a:t>Content </a:t>
            </a:r>
          </a:p>
          <a:p>
            <a:pPr lvl="2"/>
            <a:r>
              <a:rPr lang="en-US"/>
              <a:t>content</a:t>
            </a:r>
          </a:p>
          <a:p>
            <a:pPr lvl="3"/>
            <a:r>
              <a:rPr lang="en-US"/>
              <a:t>content</a:t>
            </a:r>
          </a:p>
          <a:p>
            <a:pPr lvl="4"/>
            <a:r>
              <a:rPr lang="en-US"/>
              <a:t>content</a:t>
            </a:r>
          </a:p>
        </p:txBody>
      </p:sp>
      <p:pic>
        <p:nvPicPr>
          <p:cNvPr id="8" name="Picture 11"/>
          <p:cNvPicPr>
            <a:picLocks noChangeAspect="1" noChangeArrowheads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2" t="19779" r="2499" b="19779"/>
          <a:stretch/>
        </p:blipFill>
        <p:spPr bwMode="auto">
          <a:xfrm>
            <a:off x="227416" y="4757159"/>
            <a:ext cx="903659" cy="21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69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0" r:id="rId13"/>
    <p:sldLayoutId id="2147484161" r:id="rId14"/>
    <p:sldLayoutId id="2147484162" r:id="rId15"/>
    <p:sldLayoutId id="2147484163" r:id="rId16"/>
    <p:sldLayoutId id="2147484164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1200" b="0" i="0" kern="1200">
          <a:solidFill>
            <a:schemeClr val="tx1">
              <a:lumMod val="75000"/>
              <a:lumOff val="25000"/>
            </a:schemeClr>
          </a:solidFill>
          <a:latin typeface="Arial Narrow" panose="020B0606020202030204" pitchFamily="34" charset="0"/>
          <a:ea typeface="+mn-ea"/>
          <a:cs typeface="+mn-cs"/>
        </a:defRPr>
      </a:lvl1pPr>
      <a:lvl2pPr marL="6350" indent="0" algn="l" defTabSz="685800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1"/>
        </a:buClr>
        <a:buSzPct val="90000"/>
        <a:buFont typeface="Arial" panose="020B0604020202020204" pitchFamily="34" charset="0"/>
        <a:buNone/>
        <a:tabLst/>
        <a:defRPr sz="1200" b="0" i="0" kern="1200">
          <a:solidFill>
            <a:schemeClr val="tx1">
              <a:lumMod val="75000"/>
              <a:lumOff val="25000"/>
            </a:schemeClr>
          </a:solidFill>
          <a:latin typeface="Arial Narrow" panose="020B0606020202030204" pitchFamily="34" charset="0"/>
          <a:ea typeface="+mn-ea"/>
          <a:cs typeface="+mn-cs"/>
        </a:defRPr>
      </a:lvl2pPr>
      <a:lvl3pPr marL="231775" indent="-122238" algn="l" defTabSz="685800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75000"/>
              <a:lumOff val="25000"/>
            </a:schemeClr>
          </a:solidFill>
          <a:latin typeface="Arial Narrow" panose="020B0606020202030204" pitchFamily="34" charset="0"/>
          <a:ea typeface="+mn-ea"/>
          <a:cs typeface="+mn-cs"/>
        </a:defRPr>
      </a:lvl3pPr>
      <a:lvl4pPr marL="347663" indent="-109538" algn="l" defTabSz="685800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1000" b="0" i="0" kern="1200">
          <a:solidFill>
            <a:schemeClr val="tx1">
              <a:lumMod val="75000"/>
              <a:lumOff val="25000"/>
            </a:schemeClr>
          </a:solidFill>
          <a:latin typeface="Arial Narrow" panose="020B0606020202030204" pitchFamily="34" charset="0"/>
          <a:ea typeface="+mn-ea"/>
          <a:cs typeface="+mn-cs"/>
        </a:defRPr>
      </a:lvl4pPr>
      <a:lvl5pPr marL="404813" indent="-76200" algn="l" defTabSz="685800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900" b="0" i="0" kern="1200">
          <a:solidFill>
            <a:schemeClr val="tx1">
              <a:lumMod val="75000"/>
              <a:lumOff val="25000"/>
            </a:schemeClr>
          </a:solidFill>
          <a:latin typeface="Arial Narrow" panose="020B060602020203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370">
          <p15:clr>
            <a:srgbClr val="F26B43"/>
          </p15:clr>
        </p15:guide>
        <p15:guide id="3" orient="horz" pos="2916">
          <p15:clr>
            <a:srgbClr val="F26B43"/>
          </p15:clr>
        </p15:guide>
        <p15:guide id="4" pos="5392">
          <p15:clr>
            <a:srgbClr val="F26B43"/>
          </p15:clr>
        </p15:guide>
        <p15:guide id="5" pos="782">
          <p15:clr>
            <a:srgbClr val="F26B43"/>
          </p15:clr>
        </p15:guide>
        <p15:guide id="6" pos="879">
          <p15:clr>
            <a:srgbClr val="F26B43"/>
          </p15:clr>
        </p15:guide>
        <p15:guide id="7" pos="1294">
          <p15:clr>
            <a:srgbClr val="F26B43"/>
          </p15:clr>
        </p15:guide>
        <p15:guide id="8" pos="1392">
          <p15:clr>
            <a:srgbClr val="F26B43"/>
          </p15:clr>
        </p15:guide>
        <p15:guide id="9" pos="1807">
          <p15:clr>
            <a:srgbClr val="F26B43"/>
          </p15:clr>
        </p15:guide>
        <p15:guide id="10" pos="1902">
          <p15:clr>
            <a:srgbClr val="F26B43"/>
          </p15:clr>
        </p15:guide>
        <p15:guide id="11" pos="2320">
          <p15:clr>
            <a:srgbClr val="F26B43"/>
          </p15:clr>
        </p15:guide>
        <p15:guide id="12" pos="2415">
          <p15:clr>
            <a:srgbClr val="F26B43"/>
          </p15:clr>
        </p15:guide>
        <p15:guide id="13" pos="2830">
          <p15:clr>
            <a:srgbClr val="F26B43"/>
          </p15:clr>
        </p15:guide>
        <p15:guide id="14" pos="2928">
          <p15:clr>
            <a:srgbClr val="F26B43"/>
          </p15:clr>
        </p15:guide>
        <p15:guide id="15" pos="3343">
          <p15:clr>
            <a:srgbClr val="F26B43"/>
          </p15:clr>
        </p15:guide>
        <p15:guide id="16" pos="3438">
          <p15:clr>
            <a:srgbClr val="F26B43"/>
          </p15:clr>
        </p15:guide>
        <p15:guide id="17" pos="3856">
          <p15:clr>
            <a:srgbClr val="F26B43"/>
          </p15:clr>
        </p15:guide>
        <p15:guide id="18" pos="3951">
          <p15:clr>
            <a:srgbClr val="F26B43"/>
          </p15:clr>
        </p15:guide>
        <p15:guide id="19" pos="4366">
          <p15:clr>
            <a:srgbClr val="F26B43"/>
          </p15:clr>
        </p15:guide>
        <p15:guide id="20" pos="4463">
          <p15:clr>
            <a:srgbClr val="F26B43"/>
          </p15:clr>
        </p15:guide>
        <p15:guide id="21" pos="4879">
          <p15:clr>
            <a:srgbClr val="F26B43"/>
          </p15:clr>
        </p15:guide>
        <p15:guide id="22" pos="4974">
          <p15:clr>
            <a:srgbClr val="F26B43"/>
          </p15:clr>
        </p15:guide>
        <p15:guide id="23" orient="horz" pos="1620">
          <p15:clr>
            <a:srgbClr val="F26B43"/>
          </p15:clr>
        </p15:guide>
        <p15:guide id="25" orient="horz" pos="2268">
          <p15:clr>
            <a:srgbClr val="F26B43"/>
          </p15:clr>
        </p15:guide>
        <p15:guide id="36" orient="horz" pos="97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4264E79F-030B-A442-85A4-6D961B31A74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7376" y="514351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3B0D5-4B3B-3F46-BA88-82C33A23B3D5}"/>
              </a:ext>
            </a:extLst>
          </p:cNvPr>
          <p:cNvSpPr txBox="1"/>
          <p:nvPr userDrawn="1"/>
        </p:nvSpPr>
        <p:spPr>
          <a:xfrm>
            <a:off x="8734096" y="4856635"/>
            <a:ext cx="257504" cy="13849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835B-8FC7-DF43-B198-4E479CCB2D6B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2095" y="4781059"/>
            <a:ext cx="762000" cy="26509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989D6A-64F1-FC40-A8EE-9674A6160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6" y="1101103"/>
            <a:ext cx="7972426" cy="1111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31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  <p:sldLayoutId id="2147484196" r:id="rId12"/>
    <p:sldLayoutId id="2147484197" r:id="rId13"/>
    <p:sldLayoutId id="2147484198" r:id="rId14"/>
    <p:sldLayoutId id="2147484199" r:id="rId15"/>
    <p:sldLayoutId id="2147484200" r:id="rId16"/>
    <p:sldLayoutId id="2147484201" r:id="rId17"/>
    <p:sldLayoutId id="2147484202" r:id="rId18"/>
    <p:sldLayoutId id="2147484203" r:id="rId19"/>
    <p:sldLayoutId id="2147484204" r:id="rId20"/>
    <p:sldLayoutId id="2147484205" r:id="rId21"/>
    <p:sldLayoutId id="2147484206" r:id="rId22"/>
    <p:sldLayoutId id="2147484207" r:id="rId23"/>
    <p:sldLayoutId id="2147484208" r:id="rId24"/>
    <p:sldLayoutId id="2147484209" r:id="rId25"/>
    <p:sldLayoutId id="2147484210" r:id="rId26"/>
    <p:sldLayoutId id="2147484211" r:id="rId27"/>
    <p:sldLayoutId id="2147484212" r:id="rId28"/>
    <p:sldLayoutId id="2147484213" r:id="rId29"/>
    <p:sldLayoutId id="2147484214" r:id="rId30"/>
    <p:sldLayoutId id="2147484215" r:id="rId31"/>
    <p:sldLayoutId id="2147484216" r:id="rId32"/>
    <p:sldLayoutId id="2147484217" r:id="rId33"/>
    <p:sldLayoutId id="2147484218" r:id="rId34"/>
    <p:sldLayoutId id="2147484219" r:id="rId35"/>
    <p:sldLayoutId id="2147484220" r:id="rId36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tabLst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1pPr>
      <a:lvl2pPr marL="115885" indent="-109535" algn="l" defTabSz="685783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2pPr>
      <a:lvl3pPr marL="231770" indent="-122235" algn="l" defTabSz="685783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3pPr>
      <a:lvl4pPr marL="347654" indent="-109535" algn="l" defTabSz="685783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0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4pPr>
      <a:lvl5pPr marL="404803" indent="-76198" algn="l" defTabSz="685783" rtl="0" eaLnBrk="1" latinLnBrk="0" hangingPunct="1">
        <a:lnSpc>
          <a:spcPct val="9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9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370">
          <p15:clr>
            <a:srgbClr val="F26B43"/>
          </p15:clr>
        </p15:guide>
        <p15:guide id="3" orient="horz" pos="2916">
          <p15:clr>
            <a:srgbClr val="F26B43"/>
          </p15:clr>
        </p15:guide>
        <p15:guide id="4" pos="5392">
          <p15:clr>
            <a:srgbClr val="F26B43"/>
          </p15:clr>
        </p15:guide>
        <p15:guide id="5" pos="782">
          <p15:clr>
            <a:srgbClr val="F26B43"/>
          </p15:clr>
        </p15:guide>
        <p15:guide id="6" pos="879">
          <p15:clr>
            <a:srgbClr val="F26B43"/>
          </p15:clr>
        </p15:guide>
        <p15:guide id="7" pos="1294">
          <p15:clr>
            <a:srgbClr val="F26B43"/>
          </p15:clr>
        </p15:guide>
        <p15:guide id="8" pos="1392">
          <p15:clr>
            <a:srgbClr val="F26B43"/>
          </p15:clr>
        </p15:guide>
        <p15:guide id="9" pos="1807">
          <p15:clr>
            <a:srgbClr val="F26B43"/>
          </p15:clr>
        </p15:guide>
        <p15:guide id="10" pos="1902">
          <p15:clr>
            <a:srgbClr val="F26B43"/>
          </p15:clr>
        </p15:guide>
        <p15:guide id="11" pos="2320">
          <p15:clr>
            <a:srgbClr val="F26B43"/>
          </p15:clr>
        </p15:guide>
        <p15:guide id="12" pos="2415">
          <p15:clr>
            <a:srgbClr val="F26B43"/>
          </p15:clr>
        </p15:guide>
        <p15:guide id="13" pos="2830">
          <p15:clr>
            <a:srgbClr val="F26B43"/>
          </p15:clr>
        </p15:guide>
        <p15:guide id="14" pos="2928">
          <p15:clr>
            <a:srgbClr val="F26B43"/>
          </p15:clr>
        </p15:guide>
        <p15:guide id="15" pos="3343">
          <p15:clr>
            <a:srgbClr val="F26B43"/>
          </p15:clr>
        </p15:guide>
        <p15:guide id="16" pos="3438">
          <p15:clr>
            <a:srgbClr val="F26B43"/>
          </p15:clr>
        </p15:guide>
        <p15:guide id="17" pos="3856">
          <p15:clr>
            <a:srgbClr val="F26B43"/>
          </p15:clr>
        </p15:guide>
        <p15:guide id="18" pos="3951">
          <p15:clr>
            <a:srgbClr val="F26B43"/>
          </p15:clr>
        </p15:guide>
        <p15:guide id="19" pos="4366">
          <p15:clr>
            <a:srgbClr val="F26B43"/>
          </p15:clr>
        </p15:guide>
        <p15:guide id="20" pos="4463">
          <p15:clr>
            <a:srgbClr val="F26B43"/>
          </p15:clr>
        </p15:guide>
        <p15:guide id="21" pos="4879">
          <p15:clr>
            <a:srgbClr val="F26B43"/>
          </p15:clr>
        </p15:guide>
        <p15:guide id="22" pos="4974">
          <p15:clr>
            <a:srgbClr val="F26B43"/>
          </p15:clr>
        </p15:guide>
        <p15:guide id="23" orient="horz" pos="1620">
          <p15:clr>
            <a:srgbClr val="F26B43"/>
          </p15:clr>
        </p15:guide>
        <p15:guide id="25" orient="horz" pos="2268">
          <p15:clr>
            <a:srgbClr val="F26B43"/>
          </p15:clr>
        </p15:guide>
        <p15:guide id="36" orient="horz" pos="9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03.png"/><Relationship Id="rId3" Type="http://schemas.openxmlformats.org/officeDocument/2006/relationships/image" Target="../media/image105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7.pn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5" Type="http://schemas.openxmlformats.org/officeDocument/2006/relationships/image" Target="../media/image46.png"/><Relationship Id="rId10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openxmlformats.org/officeDocument/2006/relationships/image" Target="../media/image109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8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12" Type="http://schemas.openxmlformats.org/officeDocument/2006/relationships/image" Target="../media/image117.png"/><Relationship Id="rId2" Type="http://schemas.openxmlformats.org/officeDocument/2006/relationships/image" Target="../media/image11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3.png"/><Relationship Id="rId11" Type="http://schemas.openxmlformats.org/officeDocument/2006/relationships/image" Target="../media/image43.png"/><Relationship Id="rId5" Type="http://schemas.openxmlformats.org/officeDocument/2006/relationships/image" Target="../media/image114.png"/><Relationship Id="rId15" Type="http://schemas.openxmlformats.org/officeDocument/2006/relationships/image" Target="../media/image38.png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image" Target="../media/image36.png"/><Relationship Id="rId14" Type="http://schemas.openxmlformats.org/officeDocument/2006/relationships/image" Target="../media/image8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12" Type="http://schemas.openxmlformats.org/officeDocument/2006/relationships/image" Target="../media/image46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2.png"/><Relationship Id="rId11" Type="http://schemas.openxmlformats.org/officeDocument/2006/relationships/image" Target="../media/image38.png"/><Relationship Id="rId5" Type="http://schemas.openxmlformats.org/officeDocument/2006/relationships/image" Target="../media/image121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6.png"/><Relationship Id="rId11" Type="http://schemas.openxmlformats.org/officeDocument/2006/relationships/image" Target="../media/image129.png"/><Relationship Id="rId5" Type="http://schemas.openxmlformats.org/officeDocument/2006/relationships/image" Target="../media/image38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36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46.png"/><Relationship Id="rId17" Type="http://schemas.openxmlformats.org/officeDocument/2006/relationships/image" Target="../media/image144.png"/><Relationship Id="rId2" Type="http://schemas.openxmlformats.org/officeDocument/2006/relationships/image" Target="../media/image134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8.png"/><Relationship Id="rId11" Type="http://schemas.openxmlformats.org/officeDocument/2006/relationships/image" Target="../media/image38.png"/><Relationship Id="rId5" Type="http://schemas.openxmlformats.org/officeDocument/2006/relationships/image" Target="../media/image137.png"/><Relationship Id="rId15" Type="http://schemas.openxmlformats.org/officeDocument/2006/relationships/image" Target="../media/image142.png"/><Relationship Id="rId10" Type="http://schemas.openxmlformats.org/officeDocument/2006/relationships/image" Target="../media/image36.png"/><Relationship Id="rId4" Type="http://schemas.openxmlformats.org/officeDocument/2006/relationships/image" Target="../media/image136.png"/><Relationship Id="rId9" Type="http://schemas.openxmlformats.org/officeDocument/2006/relationships/image" Target="../media/image39.png"/><Relationship Id="rId1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3" Type="http://schemas.openxmlformats.org/officeDocument/2006/relationships/image" Target="../media/image3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image" Target="../media/image3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6.png"/><Relationship Id="rId11" Type="http://schemas.openxmlformats.org/officeDocument/2006/relationships/image" Target="../media/image149.png"/><Relationship Id="rId5" Type="http://schemas.openxmlformats.org/officeDocument/2006/relationships/image" Target="../media/image38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36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15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36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3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39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1.png"/><Relationship Id="rId11" Type="http://schemas.openxmlformats.org/officeDocument/2006/relationships/image" Target="../media/image33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19" Type="http://schemas.openxmlformats.org/officeDocument/2006/relationships/image" Target="../media/image3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33.png"/><Relationship Id="rId12" Type="http://schemas.openxmlformats.org/officeDocument/2006/relationships/image" Target="../media/image4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5.png"/><Relationship Id="rId11" Type="http://schemas.openxmlformats.org/officeDocument/2006/relationships/image" Target="../media/image38.png"/><Relationship Id="rId5" Type="http://schemas.openxmlformats.org/officeDocument/2006/relationships/image" Target="../media/image64.png"/><Relationship Id="rId10" Type="http://schemas.openxmlformats.org/officeDocument/2006/relationships/image" Target="../media/image36.png"/><Relationship Id="rId4" Type="http://schemas.openxmlformats.org/officeDocument/2006/relationships/image" Target="../media/image63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8.png"/><Relationship Id="rId7" Type="http://schemas.openxmlformats.org/officeDocument/2006/relationships/image" Target="../media/image3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0.png"/><Relationship Id="rId11" Type="http://schemas.openxmlformats.org/officeDocument/2006/relationships/image" Target="../media/image46.png"/><Relationship Id="rId5" Type="http://schemas.openxmlformats.org/officeDocument/2006/relationships/image" Target="../media/image64.png"/><Relationship Id="rId10" Type="http://schemas.openxmlformats.org/officeDocument/2006/relationships/image" Target="../media/image38.png"/><Relationship Id="rId4" Type="http://schemas.openxmlformats.org/officeDocument/2006/relationships/image" Target="../media/image69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39.png"/><Relationship Id="rId18" Type="http://schemas.openxmlformats.org/officeDocument/2006/relationships/image" Target="../media/image82.png"/><Relationship Id="rId3" Type="http://schemas.openxmlformats.org/officeDocument/2006/relationships/image" Target="../media/image64.png"/><Relationship Id="rId21" Type="http://schemas.openxmlformats.org/officeDocument/2006/relationships/image" Target="../media/image38.png"/><Relationship Id="rId7" Type="http://schemas.openxmlformats.org/officeDocument/2006/relationships/image" Target="../media/image74.png"/><Relationship Id="rId12" Type="http://schemas.openxmlformats.org/officeDocument/2006/relationships/image" Target="../media/image33.png"/><Relationship Id="rId17" Type="http://schemas.openxmlformats.org/officeDocument/2006/relationships/image" Target="../media/image81.png"/><Relationship Id="rId2" Type="http://schemas.openxmlformats.org/officeDocument/2006/relationships/image" Target="../media/image69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86.jpg"/><Relationship Id="rId5" Type="http://schemas.openxmlformats.org/officeDocument/2006/relationships/image" Target="../media/image72.png"/><Relationship Id="rId15" Type="http://schemas.openxmlformats.org/officeDocument/2006/relationships/image" Target="../media/image79.png"/><Relationship Id="rId23" Type="http://schemas.openxmlformats.org/officeDocument/2006/relationships/image" Target="../media/image85.png"/><Relationship Id="rId10" Type="http://schemas.openxmlformats.org/officeDocument/2006/relationships/image" Target="../media/image77.png"/><Relationship Id="rId19" Type="http://schemas.openxmlformats.org/officeDocument/2006/relationships/image" Target="../media/image83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36.png"/><Relationship Id="rId2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46.png"/><Relationship Id="rId3" Type="http://schemas.openxmlformats.org/officeDocument/2006/relationships/image" Target="../media/image8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1.png"/><Relationship Id="rId11" Type="http://schemas.openxmlformats.org/officeDocument/2006/relationships/image" Target="../media/image36.png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10" Type="http://schemas.openxmlformats.org/officeDocument/2006/relationships/image" Target="../media/image39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1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3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0.png"/><Relationship Id="rId11" Type="http://schemas.openxmlformats.org/officeDocument/2006/relationships/image" Target="../media/image36.png"/><Relationship Id="rId5" Type="http://schemas.openxmlformats.org/officeDocument/2006/relationships/image" Target="../media/image99.png"/><Relationship Id="rId10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Relationship Id="rId1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F72F2-A086-4D49-8489-51D136A58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770" y="2185812"/>
            <a:ext cx="2282825" cy="176972"/>
          </a:xfrm>
        </p:spPr>
        <p:txBody>
          <a:bodyPr/>
          <a:lstStyle/>
          <a:p>
            <a:r>
              <a:rPr lang="en-US" sz="1051"/>
              <a:t>PERFICIENT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11D9BC-8F93-436F-A312-06FA83A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6474132" cy="1181862"/>
          </a:xfrm>
        </p:spPr>
        <p:txBody>
          <a:bodyPr/>
          <a:lstStyle/>
          <a:p>
            <a:r>
              <a:rPr lang="en-US" b="1"/>
              <a:t>Power Query- Transform</a:t>
            </a:r>
            <a:r>
              <a:rPr lang="en-US" b="1" dirty="0"/>
              <a:t>, Merge and Append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34460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6514" y="2332851"/>
            <a:ext cx="2831306" cy="2556034"/>
            <a:chOff x="2488684" y="3110467"/>
            <a:chExt cx="3775075" cy="3408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8684" y="3110467"/>
              <a:ext cx="3774962" cy="340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6980" y="3133344"/>
              <a:ext cx="3685032" cy="331774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867659" y="1601225"/>
            <a:ext cx="6665119" cy="694373"/>
            <a:chOff x="2490212" y="2134967"/>
            <a:chExt cx="8886825" cy="92583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212" y="2134967"/>
              <a:ext cx="8886450" cy="9253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504" y="2157983"/>
              <a:ext cx="8796528" cy="8351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0116" y="2298230"/>
              <a:ext cx="960145" cy="3367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48977" y="2337053"/>
              <a:ext cx="832485" cy="208915"/>
            </a:xfrm>
            <a:custGeom>
              <a:avLst/>
              <a:gdLst/>
              <a:ahLst/>
              <a:cxnLst/>
              <a:rect l="l" t="t" r="r" b="b"/>
              <a:pathLst>
                <a:path w="832484" h="208914">
                  <a:moveTo>
                    <a:pt x="0" y="208787"/>
                  </a:moveTo>
                  <a:lnTo>
                    <a:pt x="832103" y="208787"/>
                  </a:lnTo>
                  <a:lnTo>
                    <a:pt x="832103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66514" y="0"/>
            <a:ext cx="4253731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MERGING</a:t>
            </a:r>
            <a:r>
              <a:rPr spc="-15" dirty="0"/>
              <a:t> </a:t>
            </a:r>
            <a:r>
              <a:rPr spc="-8" dirty="0"/>
              <a:t>QUERIES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33867" y="2500313"/>
            <a:ext cx="36847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 this case 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we’re</a:t>
            </a:r>
            <a:r>
              <a:rPr sz="900" i="1" spc="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merging the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Maven</a:t>
            </a:r>
            <a:r>
              <a:rPr sz="900" b="1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Cycles</a:t>
            </a:r>
            <a:r>
              <a:rPr sz="900" b="1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Sales</a:t>
            </a:r>
            <a:r>
              <a:rPr sz="900" b="1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 with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Maven</a:t>
            </a:r>
            <a:r>
              <a:rPr sz="900" b="1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Cycles </a:t>
            </a:r>
            <a:r>
              <a:rPr sz="900" b="1" i="1" spc="-19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Products</a:t>
            </a:r>
            <a:r>
              <a:rPr sz="900" b="1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table, which</a:t>
            </a:r>
            <a:r>
              <a:rPr sz="9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share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a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 common “Product_Key”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column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3866" y="2911564"/>
            <a:ext cx="230981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NOTE:</a:t>
            </a:r>
            <a:r>
              <a:rPr sz="900" b="1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Merging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adds</a:t>
            </a:r>
            <a:r>
              <a:rPr sz="900" b="1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spc="-8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900" b="1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to an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existing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712875" y="2357985"/>
            <a:ext cx="205740" cy="2546984"/>
            <a:chOff x="6283833" y="3143979"/>
            <a:chExt cx="274320" cy="3395979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4891" y="3143979"/>
              <a:ext cx="273053" cy="33955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93358" y="3161538"/>
              <a:ext cx="158750" cy="3312160"/>
            </a:xfrm>
            <a:custGeom>
              <a:avLst/>
              <a:gdLst/>
              <a:ahLst/>
              <a:cxnLst/>
              <a:rect l="l" t="t" r="r" b="b"/>
              <a:pathLst>
                <a:path w="158750" h="3312160">
                  <a:moveTo>
                    <a:pt x="0" y="0"/>
                  </a:moveTo>
                  <a:lnTo>
                    <a:pt x="30866" y="8826"/>
                  </a:lnTo>
                  <a:lnTo>
                    <a:pt x="56054" y="32892"/>
                  </a:lnTo>
                  <a:lnTo>
                    <a:pt x="73026" y="68579"/>
                  </a:lnTo>
                  <a:lnTo>
                    <a:pt x="79247" y="112267"/>
                  </a:lnTo>
                  <a:lnTo>
                    <a:pt x="79247" y="279146"/>
                  </a:lnTo>
                  <a:lnTo>
                    <a:pt x="85469" y="322834"/>
                  </a:lnTo>
                  <a:lnTo>
                    <a:pt x="102441" y="358521"/>
                  </a:lnTo>
                  <a:lnTo>
                    <a:pt x="127629" y="382587"/>
                  </a:lnTo>
                  <a:lnTo>
                    <a:pt x="158495" y="391413"/>
                  </a:lnTo>
                  <a:lnTo>
                    <a:pt x="127629" y="400240"/>
                  </a:lnTo>
                  <a:lnTo>
                    <a:pt x="102441" y="424306"/>
                  </a:lnTo>
                  <a:lnTo>
                    <a:pt x="85469" y="459993"/>
                  </a:lnTo>
                  <a:lnTo>
                    <a:pt x="79247" y="503681"/>
                  </a:lnTo>
                  <a:lnTo>
                    <a:pt x="79247" y="3199384"/>
                  </a:lnTo>
                  <a:lnTo>
                    <a:pt x="73026" y="3243082"/>
                  </a:lnTo>
                  <a:lnTo>
                    <a:pt x="56054" y="3278768"/>
                  </a:lnTo>
                  <a:lnTo>
                    <a:pt x="30866" y="3302829"/>
                  </a:lnTo>
                  <a:lnTo>
                    <a:pt x="0" y="3311652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407159" y="2841479"/>
            <a:ext cx="448151" cy="603885"/>
            <a:chOff x="3209544" y="3788638"/>
            <a:chExt cx="597535" cy="80518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9544" y="3788638"/>
              <a:ext cx="597420" cy="8046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48406" y="3827525"/>
              <a:ext cx="469900" cy="676910"/>
            </a:xfrm>
            <a:custGeom>
              <a:avLst/>
              <a:gdLst/>
              <a:ahLst/>
              <a:cxnLst/>
              <a:rect l="l" t="t" r="r" b="b"/>
              <a:pathLst>
                <a:path w="469900" h="676910">
                  <a:moveTo>
                    <a:pt x="0" y="676656"/>
                  </a:moveTo>
                  <a:lnTo>
                    <a:pt x="469392" y="676656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67665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960245" y="3558159"/>
            <a:ext cx="422910" cy="613886"/>
            <a:chOff x="2613660" y="4744211"/>
            <a:chExt cx="563880" cy="81851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3660" y="4744211"/>
              <a:ext cx="563867" cy="8183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52522" y="4783073"/>
              <a:ext cx="436245" cy="690880"/>
            </a:xfrm>
            <a:custGeom>
              <a:avLst/>
              <a:gdLst/>
              <a:ahLst/>
              <a:cxnLst/>
              <a:rect l="l" t="t" r="r" b="b"/>
              <a:pathLst>
                <a:path w="436244" h="690879">
                  <a:moveTo>
                    <a:pt x="0" y="690372"/>
                  </a:moveTo>
                  <a:lnTo>
                    <a:pt x="435863" y="690372"/>
                  </a:lnTo>
                  <a:lnTo>
                    <a:pt x="435863" y="0"/>
                  </a:lnTo>
                  <a:lnTo>
                    <a:pt x="0" y="0"/>
                  </a:lnTo>
                  <a:lnTo>
                    <a:pt x="0" y="69037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940434" y="1015327"/>
            <a:ext cx="5652516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Merging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 queries</a:t>
            </a:r>
            <a:r>
              <a:rPr sz="1500" b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allows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5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join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tables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based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common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column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22405" y="3378137"/>
            <a:ext cx="2979896" cy="1352550"/>
          </a:xfrm>
          <a:custGeom>
            <a:avLst/>
            <a:gdLst/>
            <a:ahLst/>
            <a:cxnLst/>
            <a:rect l="l" t="t" r="r" b="b"/>
            <a:pathLst>
              <a:path w="3973195" h="1803400">
                <a:moveTo>
                  <a:pt x="0" y="1802892"/>
                </a:moveTo>
                <a:lnTo>
                  <a:pt x="3973067" y="1802892"/>
                </a:lnTo>
                <a:lnTo>
                  <a:pt x="3973067" y="0"/>
                </a:lnTo>
                <a:lnTo>
                  <a:pt x="0" y="0"/>
                </a:lnTo>
                <a:lnTo>
                  <a:pt x="0" y="1802892"/>
                </a:lnTo>
                <a:close/>
              </a:path>
            </a:pathLst>
          </a:custGeom>
          <a:ln w="25400">
            <a:solidFill>
              <a:srgbClr val="ECC211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28" name="object 28"/>
          <p:cNvSpPr txBox="1"/>
          <p:nvPr/>
        </p:nvSpPr>
        <p:spPr>
          <a:xfrm>
            <a:off x="5888164" y="3416559"/>
            <a:ext cx="2441258" cy="119584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9525" algn="just">
              <a:lnSpc>
                <a:spcPct val="100000"/>
              </a:lnSpc>
              <a:spcBef>
                <a:spcPts val="585"/>
              </a:spcBef>
            </a:pPr>
            <a:r>
              <a:rPr sz="1200" b="1" spc="-4" dirty="0">
                <a:solidFill>
                  <a:srgbClr val="D6B00E"/>
                </a:solidFill>
                <a:latin typeface="Calibri"/>
                <a:cs typeface="Calibri"/>
              </a:rPr>
              <a:t>HEY</a:t>
            </a:r>
            <a:r>
              <a:rPr sz="1200" b="1" dirty="0">
                <a:solidFill>
                  <a:srgbClr val="D6B00E"/>
                </a:solidFill>
                <a:latin typeface="Calibri"/>
                <a:cs typeface="Calibri"/>
              </a:rPr>
              <a:t> </a:t>
            </a:r>
            <a:r>
              <a:rPr sz="1200" b="1" spc="-4" dirty="0">
                <a:solidFill>
                  <a:srgbClr val="D6B00E"/>
                </a:solidFill>
                <a:latin typeface="Calibri"/>
                <a:cs typeface="Calibri"/>
              </a:rPr>
              <a:t>THIS</a:t>
            </a:r>
            <a:r>
              <a:rPr sz="1200" b="1" dirty="0">
                <a:solidFill>
                  <a:srgbClr val="D6B00E"/>
                </a:solidFill>
                <a:latin typeface="Calibri"/>
                <a:cs typeface="Calibri"/>
              </a:rPr>
              <a:t> </a:t>
            </a:r>
            <a:r>
              <a:rPr sz="1200" b="1" spc="-8" dirty="0">
                <a:solidFill>
                  <a:srgbClr val="D6B00E"/>
                </a:solidFill>
                <a:latin typeface="Calibri"/>
                <a:cs typeface="Calibri"/>
              </a:rPr>
              <a:t>IS</a:t>
            </a:r>
            <a:r>
              <a:rPr sz="1200" b="1" dirty="0">
                <a:solidFill>
                  <a:srgbClr val="D6B00E"/>
                </a:solidFill>
                <a:latin typeface="Calibri"/>
                <a:cs typeface="Calibri"/>
              </a:rPr>
              <a:t> </a:t>
            </a:r>
            <a:r>
              <a:rPr sz="1200" b="1" spc="-15" dirty="0">
                <a:solidFill>
                  <a:srgbClr val="D6B00E"/>
                </a:solidFill>
                <a:latin typeface="Calibri"/>
                <a:cs typeface="Calibri"/>
              </a:rPr>
              <a:t>IMPORTANT!</a:t>
            </a:r>
            <a:endParaRPr sz="1200" dirty="0">
              <a:latin typeface="Calibri"/>
              <a:cs typeface="Calibri"/>
            </a:endParaRPr>
          </a:p>
          <a:p>
            <a:pPr marL="9525" algn="just">
              <a:lnSpc>
                <a:spcPct val="100000"/>
              </a:lnSpc>
              <a:spcBef>
                <a:spcPts val="454"/>
              </a:spcBef>
            </a:pP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Just because</a:t>
            </a:r>
            <a:r>
              <a:rPr sz="105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05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can</a:t>
            </a:r>
            <a:r>
              <a:rPr sz="1050" b="1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merge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tables,</a:t>
            </a:r>
            <a:r>
              <a:rPr sz="105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doesn’t</a:t>
            </a:r>
            <a:endParaRPr sz="1050" dirty="0">
              <a:latin typeface="Calibri"/>
              <a:cs typeface="Calibri"/>
            </a:endParaRPr>
          </a:p>
          <a:p>
            <a:pPr marL="9525" algn="just">
              <a:lnSpc>
                <a:spcPct val="100000"/>
              </a:lnSpc>
              <a:spcBef>
                <a:spcPts val="4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mean</a:t>
            </a:r>
            <a:r>
              <a:rPr sz="105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050" spc="-4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dirty="0">
                <a:solidFill>
                  <a:srgbClr val="252525"/>
                </a:solidFill>
                <a:latin typeface="Calibri"/>
                <a:cs typeface="Calibri"/>
              </a:rPr>
              <a:t>should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.</a:t>
            </a:r>
            <a:endParaRPr sz="1050" dirty="0">
              <a:latin typeface="Calibri"/>
              <a:cs typeface="Calibri"/>
            </a:endParaRPr>
          </a:p>
          <a:p>
            <a:pPr marL="9525" marR="3810" algn="just">
              <a:lnSpc>
                <a:spcPct val="100000"/>
              </a:lnSpc>
              <a:spcBef>
                <a:spcPts val="450"/>
              </a:spcBef>
            </a:pP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general,</a:t>
            </a:r>
            <a:r>
              <a:rPr sz="105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it’s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better</a:t>
            </a:r>
            <a:r>
              <a:rPr sz="1050" spc="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1" dirty="0">
                <a:solidFill>
                  <a:srgbClr val="252525"/>
                </a:solidFill>
                <a:latin typeface="Calibri"/>
                <a:cs typeface="Calibri"/>
              </a:rPr>
              <a:t>keep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tables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separate </a:t>
            </a:r>
            <a:r>
              <a:rPr sz="1050" spc="-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and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define </a:t>
            </a:r>
            <a:r>
              <a:rPr sz="1050" b="1" spc="-4" dirty="0">
                <a:solidFill>
                  <a:srgbClr val="252525"/>
                </a:solidFill>
                <a:latin typeface="Calibri"/>
                <a:cs typeface="Calibri"/>
              </a:rPr>
              <a:t>relationships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between them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in </a:t>
            </a:r>
            <a:r>
              <a:rPr sz="105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your</a:t>
            </a:r>
            <a:r>
              <a:rPr sz="105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63514" y="3797046"/>
            <a:ext cx="514350" cy="51435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4315" y="1648196"/>
            <a:ext cx="1084707" cy="37148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38531" y="1750029"/>
            <a:ext cx="67627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4315" y="3119237"/>
            <a:ext cx="1084707" cy="37148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511684" y="3153156"/>
            <a:ext cx="53006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0010" marR="3810" indent="-70961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16814" y="2731865"/>
            <a:ext cx="72008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2029" y="2140829"/>
            <a:ext cx="1084707" cy="37148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388696" y="2242185"/>
            <a:ext cx="7729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4879" y="3549016"/>
            <a:ext cx="1199198" cy="511016"/>
          </a:xfrm>
          <a:custGeom>
            <a:avLst/>
            <a:gdLst/>
            <a:ahLst/>
            <a:cxnLst/>
            <a:rect l="l" t="t" r="r" b="b"/>
            <a:pathLst>
              <a:path w="1598930" h="681354">
                <a:moveTo>
                  <a:pt x="1598676" y="0"/>
                </a:moveTo>
                <a:lnTo>
                  <a:pt x="0" y="0"/>
                </a:lnTo>
                <a:lnTo>
                  <a:pt x="0" y="681227"/>
                </a:lnTo>
                <a:lnTo>
                  <a:pt x="1598676" y="681227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42" name="object 42"/>
          <p:cNvSpPr/>
          <p:nvPr/>
        </p:nvSpPr>
        <p:spPr>
          <a:xfrm>
            <a:off x="174879" y="1586484"/>
            <a:ext cx="1199198" cy="1476851"/>
          </a:xfrm>
          <a:custGeom>
            <a:avLst/>
            <a:gdLst/>
            <a:ahLst/>
            <a:cxnLst/>
            <a:rect l="l" t="t" r="r" b="b"/>
            <a:pathLst>
              <a:path w="1598930" h="1969135">
                <a:moveTo>
                  <a:pt x="1598676" y="0"/>
                </a:moveTo>
                <a:lnTo>
                  <a:pt x="0" y="0"/>
                </a:lnTo>
                <a:lnTo>
                  <a:pt x="0" y="1969008"/>
                </a:lnTo>
                <a:lnTo>
                  <a:pt x="1598676" y="1969008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4225" y="2742010"/>
            <a:ext cx="2022158" cy="1647349"/>
            <a:chOff x="2485633" y="3656013"/>
            <a:chExt cx="2696210" cy="2196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633" y="3656013"/>
              <a:ext cx="2695976" cy="21962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3931" y="3678935"/>
              <a:ext cx="2606040" cy="21061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4223" y="4725923"/>
              <a:ext cx="1997964" cy="2971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93085" y="4764785"/>
              <a:ext cx="1870075" cy="169545"/>
            </a:xfrm>
            <a:custGeom>
              <a:avLst/>
              <a:gdLst/>
              <a:ahLst/>
              <a:cxnLst/>
              <a:rect l="l" t="t" r="r" b="b"/>
              <a:pathLst>
                <a:path w="1870075" h="169545">
                  <a:moveTo>
                    <a:pt x="0" y="169163"/>
                  </a:moveTo>
                  <a:lnTo>
                    <a:pt x="1869948" y="169163"/>
                  </a:lnTo>
                  <a:lnTo>
                    <a:pt x="1869948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8983" y="5172430"/>
              <a:ext cx="2010156" cy="2956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77845" y="5211317"/>
              <a:ext cx="1882139" cy="167640"/>
            </a:xfrm>
            <a:custGeom>
              <a:avLst/>
              <a:gdLst/>
              <a:ahLst/>
              <a:cxnLst/>
              <a:rect l="l" t="t" r="r" b="b"/>
              <a:pathLst>
                <a:path w="1882139" h="167639">
                  <a:moveTo>
                    <a:pt x="0" y="167639"/>
                  </a:moveTo>
                  <a:lnTo>
                    <a:pt x="1882139" y="167639"/>
                  </a:lnTo>
                  <a:lnTo>
                    <a:pt x="1882139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54827" y="182022"/>
            <a:ext cx="4291446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APPENDING</a:t>
            </a:r>
            <a:r>
              <a:rPr spc="-19" dirty="0"/>
              <a:t> </a:t>
            </a:r>
            <a:r>
              <a:rPr spc="-8" dirty="0"/>
              <a:t>QUERIES</a:t>
            </a: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201096" y="2862643"/>
            <a:ext cx="4635341" cy="5277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 this case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we’re</a:t>
            </a:r>
            <a:r>
              <a:rPr sz="900" i="1" spc="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appending the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Maven</a:t>
            </a:r>
            <a:r>
              <a:rPr sz="900" b="1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Cycles</a:t>
            </a:r>
            <a:r>
              <a:rPr sz="900" b="1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Sales</a:t>
            </a:r>
            <a:r>
              <a:rPr sz="900" b="1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–</a:t>
            </a:r>
            <a:r>
              <a:rPr sz="900" b="1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2019</a:t>
            </a:r>
            <a:r>
              <a:rPr sz="900" b="1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 to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Maven</a:t>
            </a:r>
            <a:r>
              <a:rPr sz="900" b="1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Cycles</a:t>
            </a:r>
            <a:r>
              <a:rPr sz="900" b="1" i="1" spc="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Sales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–</a:t>
            </a:r>
            <a:r>
              <a:rPr sz="900" b="1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table,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which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valid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since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they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share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identical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 structures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9987" y="3434185"/>
            <a:ext cx="2419022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NOTE:</a:t>
            </a:r>
            <a:r>
              <a:rPr sz="900" b="1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Appending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adds</a:t>
            </a:r>
            <a:r>
              <a:rPr sz="900" b="1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rows</a:t>
            </a:r>
            <a:r>
              <a:rPr sz="900" b="1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an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existing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endParaRPr sz="90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29919" y="2686033"/>
            <a:ext cx="136684" cy="1774031"/>
            <a:chOff x="5239892" y="3581376"/>
            <a:chExt cx="182245" cy="236537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0831" y="3581376"/>
              <a:ext cx="180831" cy="23652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49417" y="3598925"/>
              <a:ext cx="93345" cy="2281555"/>
            </a:xfrm>
            <a:custGeom>
              <a:avLst/>
              <a:gdLst/>
              <a:ahLst/>
              <a:cxnLst/>
              <a:rect l="l" t="t" r="r" b="b"/>
              <a:pathLst>
                <a:path w="93345" h="2281554">
                  <a:moveTo>
                    <a:pt x="0" y="0"/>
                  </a:moveTo>
                  <a:lnTo>
                    <a:pt x="18085" y="5171"/>
                  </a:lnTo>
                  <a:lnTo>
                    <a:pt x="32861" y="19272"/>
                  </a:lnTo>
                  <a:lnTo>
                    <a:pt x="42826" y="40183"/>
                  </a:lnTo>
                  <a:lnTo>
                    <a:pt x="46482" y="65786"/>
                  </a:lnTo>
                  <a:lnTo>
                    <a:pt x="46482" y="329056"/>
                  </a:lnTo>
                  <a:lnTo>
                    <a:pt x="50137" y="354732"/>
                  </a:lnTo>
                  <a:lnTo>
                    <a:pt x="60102" y="375681"/>
                  </a:lnTo>
                  <a:lnTo>
                    <a:pt x="74878" y="389796"/>
                  </a:lnTo>
                  <a:lnTo>
                    <a:pt x="92964" y="394969"/>
                  </a:lnTo>
                  <a:lnTo>
                    <a:pt x="74878" y="400141"/>
                  </a:lnTo>
                  <a:lnTo>
                    <a:pt x="60102" y="414242"/>
                  </a:lnTo>
                  <a:lnTo>
                    <a:pt x="50137" y="435153"/>
                  </a:lnTo>
                  <a:lnTo>
                    <a:pt x="46482" y="460756"/>
                  </a:lnTo>
                  <a:lnTo>
                    <a:pt x="46482" y="2215578"/>
                  </a:lnTo>
                  <a:lnTo>
                    <a:pt x="42826" y="2241212"/>
                  </a:lnTo>
                  <a:lnTo>
                    <a:pt x="32861" y="2262143"/>
                  </a:lnTo>
                  <a:lnTo>
                    <a:pt x="18085" y="2276253"/>
                  </a:lnTo>
                  <a:lnTo>
                    <a:pt x="0" y="2281428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940434" y="1015327"/>
            <a:ext cx="6601301" cy="80518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Appending</a:t>
            </a:r>
            <a:r>
              <a:rPr sz="1500" b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queries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allows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combine </a:t>
            </a:r>
            <a:r>
              <a:rPr sz="1500" i="1" dirty="0">
                <a:solidFill>
                  <a:srgbClr val="252525"/>
                </a:solidFill>
                <a:latin typeface="Calibri"/>
                <a:cs typeface="Calibri"/>
              </a:rPr>
              <a:t>(or</a:t>
            </a:r>
            <a:r>
              <a:rPr sz="1500" i="1" spc="-8" dirty="0">
                <a:solidFill>
                  <a:srgbClr val="252525"/>
                </a:solidFill>
                <a:latin typeface="Calibri"/>
                <a:cs typeface="Calibri"/>
              </a:rPr>
              <a:t> stack)</a:t>
            </a:r>
            <a:r>
              <a:rPr sz="150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tables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that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share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exact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same</a:t>
            </a:r>
            <a:endParaRPr sz="15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column</a:t>
            </a:r>
            <a:r>
              <a:rPr sz="15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structure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and</a:t>
            </a:r>
            <a:r>
              <a:rPr sz="15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types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67659" y="1837796"/>
            <a:ext cx="6665119" cy="692944"/>
            <a:chOff x="2490212" y="2450394"/>
            <a:chExt cx="8886825" cy="92392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0212" y="2450394"/>
              <a:ext cx="8886450" cy="9239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8504" y="2473452"/>
              <a:ext cx="8796528" cy="8336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0116" y="2770568"/>
              <a:ext cx="960145" cy="3383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348977" y="2809494"/>
              <a:ext cx="832485" cy="210820"/>
            </a:xfrm>
            <a:custGeom>
              <a:avLst/>
              <a:gdLst/>
              <a:ahLst/>
              <a:cxnLst/>
              <a:rect l="l" t="t" r="r" b="b"/>
              <a:pathLst>
                <a:path w="832484" h="210819">
                  <a:moveTo>
                    <a:pt x="0" y="210312"/>
                  </a:moveTo>
                  <a:lnTo>
                    <a:pt x="832103" y="210312"/>
                  </a:lnTo>
                  <a:lnTo>
                    <a:pt x="832103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416531" y="3729512"/>
            <a:ext cx="4357211" cy="1071563"/>
            <a:chOff x="5888707" y="4972683"/>
            <a:chExt cx="5809615" cy="1428750"/>
          </a:xfrm>
        </p:grpSpPr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88707" y="4972683"/>
              <a:ext cx="5809544" cy="142822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26836" y="4972812"/>
              <a:ext cx="5737860" cy="1347470"/>
            </a:xfrm>
            <a:custGeom>
              <a:avLst/>
              <a:gdLst/>
              <a:ahLst/>
              <a:cxnLst/>
              <a:rect l="l" t="t" r="r" b="b"/>
              <a:pathLst>
                <a:path w="5737859" h="1347470">
                  <a:moveTo>
                    <a:pt x="5737860" y="0"/>
                  </a:moveTo>
                  <a:lnTo>
                    <a:pt x="526923" y="0"/>
                  </a:lnTo>
                  <a:lnTo>
                    <a:pt x="478970" y="2153"/>
                  </a:lnTo>
                  <a:lnTo>
                    <a:pt x="432222" y="8491"/>
                  </a:lnTo>
                  <a:lnTo>
                    <a:pt x="386864" y="18826"/>
                  </a:lnTo>
                  <a:lnTo>
                    <a:pt x="343084" y="32973"/>
                  </a:lnTo>
                  <a:lnTo>
                    <a:pt x="301067" y="50745"/>
                  </a:lnTo>
                  <a:lnTo>
                    <a:pt x="260999" y="71957"/>
                  </a:lnTo>
                  <a:lnTo>
                    <a:pt x="223066" y="96422"/>
                  </a:lnTo>
                  <a:lnTo>
                    <a:pt x="187455" y="123954"/>
                  </a:lnTo>
                  <a:lnTo>
                    <a:pt x="154352" y="154368"/>
                  </a:lnTo>
                  <a:lnTo>
                    <a:pt x="123943" y="187477"/>
                  </a:lnTo>
                  <a:lnTo>
                    <a:pt x="96414" y="223095"/>
                  </a:lnTo>
                  <a:lnTo>
                    <a:pt x="71952" y="261036"/>
                  </a:lnTo>
                  <a:lnTo>
                    <a:pt x="50742" y="301114"/>
                  </a:lnTo>
                  <a:lnTo>
                    <a:pt x="32971" y="343144"/>
                  </a:lnTo>
                  <a:lnTo>
                    <a:pt x="18825" y="386938"/>
                  </a:lnTo>
                  <a:lnTo>
                    <a:pt x="8491" y="432311"/>
                  </a:lnTo>
                  <a:lnTo>
                    <a:pt x="2153" y="479077"/>
                  </a:lnTo>
                  <a:lnTo>
                    <a:pt x="0" y="527050"/>
                  </a:lnTo>
                  <a:lnTo>
                    <a:pt x="0" y="1347216"/>
                  </a:lnTo>
                  <a:lnTo>
                    <a:pt x="5210810" y="1347216"/>
                  </a:lnTo>
                  <a:lnTo>
                    <a:pt x="5258782" y="1345062"/>
                  </a:lnTo>
                  <a:lnTo>
                    <a:pt x="5305548" y="1338725"/>
                  </a:lnTo>
                  <a:lnTo>
                    <a:pt x="5350921" y="1328391"/>
                  </a:lnTo>
                  <a:lnTo>
                    <a:pt x="5394715" y="1314246"/>
                  </a:lnTo>
                  <a:lnTo>
                    <a:pt x="5436745" y="1296476"/>
                  </a:lnTo>
                  <a:lnTo>
                    <a:pt x="5476823" y="1275266"/>
                  </a:lnTo>
                  <a:lnTo>
                    <a:pt x="5514764" y="1250804"/>
                  </a:lnTo>
                  <a:lnTo>
                    <a:pt x="5550382" y="1223275"/>
                  </a:lnTo>
                  <a:lnTo>
                    <a:pt x="5583491" y="1192864"/>
                  </a:lnTo>
                  <a:lnTo>
                    <a:pt x="5613905" y="1159759"/>
                  </a:lnTo>
                  <a:lnTo>
                    <a:pt x="5641437" y="1124146"/>
                  </a:lnTo>
                  <a:lnTo>
                    <a:pt x="5665902" y="1086209"/>
                  </a:lnTo>
                  <a:lnTo>
                    <a:pt x="5687114" y="1046135"/>
                  </a:lnTo>
                  <a:lnTo>
                    <a:pt x="5704886" y="1004111"/>
                  </a:lnTo>
                  <a:lnTo>
                    <a:pt x="5719033" y="960323"/>
                  </a:lnTo>
                  <a:lnTo>
                    <a:pt x="5729368" y="914955"/>
                  </a:lnTo>
                  <a:lnTo>
                    <a:pt x="5735706" y="868195"/>
                  </a:lnTo>
                  <a:lnTo>
                    <a:pt x="5737860" y="820229"/>
                  </a:lnTo>
                  <a:lnTo>
                    <a:pt x="5737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12448" y="3825240"/>
            <a:ext cx="3447574" cy="97863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00400"/>
              </a:lnSpc>
              <a:spcBef>
                <a:spcPts val="71"/>
              </a:spcBef>
            </a:pPr>
            <a:r>
              <a:rPr sz="1500" b="1" spc="-8" dirty="0">
                <a:solidFill>
                  <a:srgbClr val="FFC000"/>
                </a:solidFill>
                <a:latin typeface="Calibri"/>
                <a:cs typeface="Calibri"/>
              </a:rPr>
              <a:t>PRO </a:t>
            </a:r>
            <a:r>
              <a:rPr sz="1500" b="1" dirty="0">
                <a:solidFill>
                  <a:srgbClr val="FFC000"/>
                </a:solidFill>
                <a:latin typeface="Calibri"/>
                <a:cs typeface="Calibri"/>
              </a:rPr>
              <a:t>TIP</a:t>
            </a:r>
            <a:r>
              <a:rPr sz="1500" dirty="0">
                <a:solidFill>
                  <a:srgbClr val="FFC000"/>
                </a:solidFill>
                <a:latin typeface="Calibri"/>
                <a:cs typeface="Calibri"/>
              </a:rPr>
              <a:t>:</a:t>
            </a:r>
            <a:r>
              <a:rPr sz="15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Use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 the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“Folder”</a:t>
            </a:r>
            <a:r>
              <a:rPr sz="1200" spc="-3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option</a:t>
            </a:r>
            <a:r>
              <a:rPr sz="1200" spc="3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(Get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Data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&gt;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More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&gt; 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Folder)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to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append</a:t>
            </a:r>
            <a:r>
              <a:rPr sz="1200" spc="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all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files within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folder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(assuming</a:t>
            </a:r>
            <a:r>
              <a:rPr sz="1200" spc="23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they </a:t>
            </a:r>
            <a:r>
              <a:rPr sz="1200" spc="-259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share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the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same</a:t>
            </a:r>
            <a:r>
              <a:rPr sz="1200" spc="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structure);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as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you</a:t>
            </a:r>
            <a:r>
              <a:rPr sz="1200" spc="15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add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new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files,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simply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refresh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 the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query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and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they will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automatically</a:t>
            </a:r>
            <a:r>
              <a:rPr sz="1200" spc="-15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append!</a:t>
            </a:r>
            <a:endParaRPr sz="1200" dirty="0">
              <a:latin typeface="Calibri Light"/>
              <a:cs typeface="Calibri Ligh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25137" y="4033647"/>
            <a:ext cx="469772" cy="48691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4315" y="1648196"/>
            <a:ext cx="1084707" cy="37148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38531" y="1750029"/>
            <a:ext cx="67627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4315" y="3119237"/>
            <a:ext cx="1084707" cy="37148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511684" y="3153156"/>
            <a:ext cx="53006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0010" marR="3810" indent="-70961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16814" y="2731865"/>
            <a:ext cx="72008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2029" y="2140829"/>
            <a:ext cx="1084707" cy="37148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388696" y="2242185"/>
            <a:ext cx="7729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4879" y="3549016"/>
            <a:ext cx="1199198" cy="511016"/>
          </a:xfrm>
          <a:custGeom>
            <a:avLst/>
            <a:gdLst/>
            <a:ahLst/>
            <a:cxnLst/>
            <a:rect l="l" t="t" r="r" b="b"/>
            <a:pathLst>
              <a:path w="1598930" h="681354">
                <a:moveTo>
                  <a:pt x="1598676" y="0"/>
                </a:moveTo>
                <a:lnTo>
                  <a:pt x="0" y="0"/>
                </a:lnTo>
                <a:lnTo>
                  <a:pt x="0" y="681227"/>
                </a:lnTo>
                <a:lnTo>
                  <a:pt x="1598676" y="681227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42" name="object 42"/>
          <p:cNvSpPr/>
          <p:nvPr/>
        </p:nvSpPr>
        <p:spPr>
          <a:xfrm>
            <a:off x="174879" y="1586484"/>
            <a:ext cx="1199198" cy="1476851"/>
          </a:xfrm>
          <a:custGeom>
            <a:avLst/>
            <a:gdLst/>
            <a:ahLst/>
            <a:cxnLst/>
            <a:rect l="l" t="t" r="r" b="b"/>
            <a:pathLst>
              <a:path w="1598930" h="1969135">
                <a:moveTo>
                  <a:pt x="1598676" y="0"/>
                </a:moveTo>
                <a:lnTo>
                  <a:pt x="0" y="0"/>
                </a:lnTo>
                <a:lnTo>
                  <a:pt x="0" y="1969008"/>
                </a:lnTo>
                <a:lnTo>
                  <a:pt x="1598676" y="1969008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7582" y="1820812"/>
            <a:ext cx="5282565" cy="2674620"/>
            <a:chOff x="4690109" y="2427749"/>
            <a:chExt cx="7043420" cy="3566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1683" y="2427749"/>
              <a:ext cx="6641592" cy="35661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90109" y="3821683"/>
              <a:ext cx="401320" cy="170180"/>
            </a:xfrm>
            <a:custGeom>
              <a:avLst/>
              <a:gdLst/>
              <a:ahLst/>
              <a:cxnLst/>
              <a:rect l="l" t="t" r="r" b="b"/>
              <a:pathLst>
                <a:path w="401320" h="170179">
                  <a:moveTo>
                    <a:pt x="57912" y="98806"/>
                  </a:moveTo>
                  <a:lnTo>
                    <a:pt x="0" y="161290"/>
                  </a:lnTo>
                  <a:lnTo>
                    <a:pt x="84709" y="170053"/>
                  </a:lnTo>
                  <a:lnTo>
                    <a:pt x="77448" y="150749"/>
                  </a:lnTo>
                  <a:lnTo>
                    <a:pt x="63880" y="150749"/>
                  </a:lnTo>
                  <a:lnTo>
                    <a:pt x="54990" y="127000"/>
                  </a:lnTo>
                  <a:lnTo>
                    <a:pt x="66838" y="122539"/>
                  </a:lnTo>
                  <a:lnTo>
                    <a:pt x="57912" y="98806"/>
                  </a:lnTo>
                  <a:close/>
                </a:path>
                <a:path w="401320" h="170179">
                  <a:moveTo>
                    <a:pt x="66838" y="122539"/>
                  </a:moveTo>
                  <a:lnTo>
                    <a:pt x="54990" y="127000"/>
                  </a:lnTo>
                  <a:lnTo>
                    <a:pt x="63880" y="150749"/>
                  </a:lnTo>
                  <a:lnTo>
                    <a:pt x="75767" y="146278"/>
                  </a:lnTo>
                  <a:lnTo>
                    <a:pt x="66838" y="122539"/>
                  </a:lnTo>
                  <a:close/>
                </a:path>
                <a:path w="401320" h="170179">
                  <a:moveTo>
                    <a:pt x="75767" y="146278"/>
                  </a:moveTo>
                  <a:lnTo>
                    <a:pt x="63880" y="150749"/>
                  </a:lnTo>
                  <a:lnTo>
                    <a:pt x="77448" y="150749"/>
                  </a:lnTo>
                  <a:lnTo>
                    <a:pt x="75767" y="146278"/>
                  </a:lnTo>
                  <a:close/>
                </a:path>
                <a:path w="401320" h="170179">
                  <a:moveTo>
                    <a:pt x="392302" y="0"/>
                  </a:moveTo>
                  <a:lnTo>
                    <a:pt x="66838" y="122539"/>
                  </a:lnTo>
                  <a:lnTo>
                    <a:pt x="75767" y="146278"/>
                  </a:lnTo>
                  <a:lnTo>
                    <a:pt x="401192" y="23876"/>
                  </a:lnTo>
                  <a:lnTo>
                    <a:pt x="392302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5107" y="3078479"/>
              <a:ext cx="1435608" cy="28727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93969" y="3117341"/>
              <a:ext cx="1308100" cy="2745105"/>
            </a:xfrm>
            <a:custGeom>
              <a:avLst/>
              <a:gdLst/>
              <a:ahLst/>
              <a:cxnLst/>
              <a:rect l="l" t="t" r="r" b="b"/>
              <a:pathLst>
                <a:path w="1308100" h="2745104">
                  <a:moveTo>
                    <a:pt x="0" y="2744724"/>
                  </a:moveTo>
                  <a:lnTo>
                    <a:pt x="1307591" y="2744724"/>
                  </a:lnTo>
                  <a:lnTo>
                    <a:pt x="1307591" y="0"/>
                  </a:lnTo>
                  <a:lnTo>
                    <a:pt x="0" y="0"/>
                  </a:lnTo>
                  <a:lnTo>
                    <a:pt x="0" y="2744724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04467" y="182022"/>
            <a:ext cx="4133988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dirty="0"/>
              <a:t>MODIFYING</a:t>
            </a:r>
            <a:r>
              <a:rPr spc="-23" dirty="0"/>
              <a:t> </a:t>
            </a:r>
            <a:r>
              <a:rPr spc="-8" dirty="0"/>
              <a:t>QUERIES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867632" y="982833"/>
            <a:ext cx="2887980" cy="755808"/>
            <a:chOff x="2490176" y="1310444"/>
            <a:chExt cx="3850640" cy="1007744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0176" y="1310444"/>
              <a:ext cx="3476323" cy="933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8504" y="1333499"/>
              <a:ext cx="3386328" cy="8427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6924" y="1493545"/>
              <a:ext cx="554723" cy="67510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45786" y="1532381"/>
              <a:ext cx="426720" cy="547370"/>
            </a:xfrm>
            <a:custGeom>
              <a:avLst/>
              <a:gdLst/>
              <a:ahLst/>
              <a:cxnLst/>
              <a:rect l="l" t="t" r="r" b="b"/>
              <a:pathLst>
                <a:path w="426720" h="547369">
                  <a:moveTo>
                    <a:pt x="0" y="547115"/>
                  </a:moveTo>
                  <a:lnTo>
                    <a:pt x="426720" y="547115"/>
                  </a:lnTo>
                  <a:lnTo>
                    <a:pt x="426720" y="0"/>
                  </a:lnTo>
                  <a:lnTo>
                    <a:pt x="0" y="0"/>
                  </a:lnTo>
                  <a:lnTo>
                    <a:pt x="0" y="54711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14" name="object 14"/>
            <p:cNvSpPr/>
            <p:nvPr/>
          </p:nvSpPr>
          <p:spPr>
            <a:xfrm>
              <a:off x="5571871" y="1971039"/>
              <a:ext cx="768350" cy="346710"/>
            </a:xfrm>
            <a:custGeom>
              <a:avLst/>
              <a:gdLst/>
              <a:ahLst/>
              <a:cxnLst/>
              <a:rect l="l" t="t" r="r" b="b"/>
              <a:pathLst>
                <a:path w="768350" h="346710">
                  <a:moveTo>
                    <a:pt x="721658" y="281914"/>
                  </a:moveTo>
                  <a:lnTo>
                    <a:pt x="698373" y="291973"/>
                  </a:lnTo>
                  <a:lnTo>
                    <a:pt x="763651" y="346710"/>
                  </a:lnTo>
                  <a:lnTo>
                    <a:pt x="766586" y="293624"/>
                  </a:lnTo>
                  <a:lnTo>
                    <a:pt x="726820" y="293624"/>
                  </a:lnTo>
                  <a:lnTo>
                    <a:pt x="721658" y="281914"/>
                  </a:lnTo>
                  <a:close/>
                </a:path>
                <a:path w="768350" h="346710">
                  <a:moveTo>
                    <a:pt x="744985" y="271838"/>
                  </a:moveTo>
                  <a:lnTo>
                    <a:pt x="721658" y="281914"/>
                  </a:lnTo>
                  <a:lnTo>
                    <a:pt x="726820" y="293624"/>
                  </a:lnTo>
                  <a:lnTo>
                    <a:pt x="750062" y="283337"/>
                  </a:lnTo>
                  <a:lnTo>
                    <a:pt x="744985" y="271838"/>
                  </a:lnTo>
                  <a:close/>
                </a:path>
                <a:path w="768350" h="346710">
                  <a:moveTo>
                    <a:pt x="768350" y="261747"/>
                  </a:moveTo>
                  <a:lnTo>
                    <a:pt x="744985" y="271838"/>
                  </a:lnTo>
                  <a:lnTo>
                    <a:pt x="750062" y="283337"/>
                  </a:lnTo>
                  <a:lnTo>
                    <a:pt x="726820" y="293624"/>
                  </a:lnTo>
                  <a:lnTo>
                    <a:pt x="766586" y="293624"/>
                  </a:lnTo>
                  <a:lnTo>
                    <a:pt x="768350" y="261747"/>
                  </a:lnTo>
                  <a:close/>
                </a:path>
                <a:path w="768350" h="346710">
                  <a:moveTo>
                    <a:pt x="744174" y="270001"/>
                  </a:moveTo>
                  <a:lnTo>
                    <a:pt x="716406" y="270001"/>
                  </a:lnTo>
                  <a:lnTo>
                    <a:pt x="721658" y="281914"/>
                  </a:lnTo>
                  <a:lnTo>
                    <a:pt x="744985" y="271838"/>
                  </a:lnTo>
                  <a:lnTo>
                    <a:pt x="744174" y="270001"/>
                  </a:lnTo>
                  <a:close/>
                </a:path>
                <a:path w="768350" h="346710">
                  <a:moveTo>
                    <a:pt x="725293" y="231394"/>
                  </a:moveTo>
                  <a:lnTo>
                    <a:pt x="696467" y="231394"/>
                  </a:lnTo>
                  <a:lnTo>
                    <a:pt x="707008" y="250951"/>
                  </a:lnTo>
                  <a:lnTo>
                    <a:pt x="716533" y="270510"/>
                  </a:lnTo>
                  <a:lnTo>
                    <a:pt x="716406" y="270001"/>
                  </a:lnTo>
                  <a:lnTo>
                    <a:pt x="744174" y="270001"/>
                  </a:lnTo>
                  <a:lnTo>
                    <a:pt x="739520" y="259461"/>
                  </a:lnTo>
                  <a:lnTo>
                    <a:pt x="729488" y="239140"/>
                  </a:lnTo>
                  <a:lnTo>
                    <a:pt x="725293" y="231394"/>
                  </a:lnTo>
                  <a:close/>
                </a:path>
                <a:path w="768350" h="346710">
                  <a:moveTo>
                    <a:pt x="706754" y="250571"/>
                  </a:moveTo>
                  <a:lnTo>
                    <a:pt x="706941" y="250951"/>
                  </a:lnTo>
                  <a:lnTo>
                    <a:pt x="706754" y="250571"/>
                  </a:lnTo>
                  <a:close/>
                </a:path>
                <a:path w="768350" h="346710">
                  <a:moveTo>
                    <a:pt x="714999" y="212851"/>
                  </a:moveTo>
                  <a:lnTo>
                    <a:pt x="685545" y="212851"/>
                  </a:lnTo>
                  <a:lnTo>
                    <a:pt x="696721" y="231901"/>
                  </a:lnTo>
                  <a:lnTo>
                    <a:pt x="696467" y="231394"/>
                  </a:lnTo>
                  <a:lnTo>
                    <a:pt x="725293" y="231394"/>
                  </a:lnTo>
                  <a:lnTo>
                    <a:pt x="718692" y="219201"/>
                  </a:lnTo>
                  <a:lnTo>
                    <a:pt x="714999" y="212851"/>
                  </a:lnTo>
                  <a:close/>
                </a:path>
                <a:path w="768350" h="346710">
                  <a:moveTo>
                    <a:pt x="704165" y="194818"/>
                  </a:moveTo>
                  <a:lnTo>
                    <a:pt x="673988" y="194818"/>
                  </a:lnTo>
                  <a:lnTo>
                    <a:pt x="685800" y="213360"/>
                  </a:lnTo>
                  <a:lnTo>
                    <a:pt x="685545" y="212851"/>
                  </a:lnTo>
                  <a:lnTo>
                    <a:pt x="714999" y="212851"/>
                  </a:lnTo>
                  <a:lnTo>
                    <a:pt x="707389" y="199771"/>
                  </a:lnTo>
                  <a:lnTo>
                    <a:pt x="704165" y="194818"/>
                  </a:lnTo>
                  <a:close/>
                </a:path>
                <a:path w="768350" h="346710">
                  <a:moveTo>
                    <a:pt x="692771" y="177673"/>
                  </a:moveTo>
                  <a:lnTo>
                    <a:pt x="661415" y="177673"/>
                  </a:lnTo>
                  <a:lnTo>
                    <a:pt x="661796" y="178181"/>
                  </a:lnTo>
                  <a:lnTo>
                    <a:pt x="674369" y="195452"/>
                  </a:lnTo>
                  <a:lnTo>
                    <a:pt x="673988" y="194818"/>
                  </a:lnTo>
                  <a:lnTo>
                    <a:pt x="704165" y="194818"/>
                  </a:lnTo>
                  <a:lnTo>
                    <a:pt x="695070" y="180848"/>
                  </a:lnTo>
                  <a:lnTo>
                    <a:pt x="692771" y="177673"/>
                  </a:lnTo>
                  <a:close/>
                </a:path>
                <a:path w="768350" h="346710">
                  <a:moveTo>
                    <a:pt x="661700" y="178063"/>
                  </a:moveTo>
                  <a:close/>
                </a:path>
                <a:path w="768350" h="346710">
                  <a:moveTo>
                    <a:pt x="680694" y="161162"/>
                  </a:moveTo>
                  <a:lnTo>
                    <a:pt x="647826" y="161162"/>
                  </a:lnTo>
                  <a:lnTo>
                    <a:pt x="661700" y="178063"/>
                  </a:lnTo>
                  <a:lnTo>
                    <a:pt x="661415" y="177673"/>
                  </a:lnTo>
                  <a:lnTo>
                    <a:pt x="692771" y="177673"/>
                  </a:lnTo>
                  <a:lnTo>
                    <a:pt x="681736" y="162433"/>
                  </a:lnTo>
                  <a:lnTo>
                    <a:pt x="680694" y="161162"/>
                  </a:lnTo>
                  <a:close/>
                </a:path>
                <a:path w="768350" h="346710">
                  <a:moveTo>
                    <a:pt x="633094" y="145542"/>
                  </a:moveTo>
                  <a:lnTo>
                    <a:pt x="648334" y="161798"/>
                  </a:lnTo>
                  <a:lnTo>
                    <a:pt x="647826" y="161162"/>
                  </a:lnTo>
                  <a:lnTo>
                    <a:pt x="680694" y="161162"/>
                  </a:lnTo>
                  <a:lnTo>
                    <a:pt x="668299" y="146050"/>
                  </a:lnTo>
                  <a:lnTo>
                    <a:pt x="633729" y="146050"/>
                  </a:lnTo>
                  <a:lnTo>
                    <a:pt x="633094" y="145542"/>
                  </a:lnTo>
                  <a:close/>
                </a:path>
                <a:path w="768350" h="346710">
                  <a:moveTo>
                    <a:pt x="654008" y="130683"/>
                  </a:moveTo>
                  <a:lnTo>
                    <a:pt x="617219" y="130683"/>
                  </a:lnTo>
                  <a:lnTo>
                    <a:pt x="617981" y="131318"/>
                  </a:lnTo>
                  <a:lnTo>
                    <a:pt x="633729" y="146050"/>
                  </a:lnTo>
                  <a:lnTo>
                    <a:pt x="668299" y="146050"/>
                  </a:lnTo>
                  <a:lnTo>
                    <a:pt x="667257" y="144780"/>
                  </a:lnTo>
                  <a:lnTo>
                    <a:pt x="654008" y="130683"/>
                  </a:lnTo>
                  <a:close/>
                </a:path>
                <a:path w="768350" h="346710">
                  <a:moveTo>
                    <a:pt x="617408" y="130857"/>
                  </a:moveTo>
                  <a:lnTo>
                    <a:pt x="617902" y="131318"/>
                  </a:lnTo>
                  <a:lnTo>
                    <a:pt x="617408" y="130857"/>
                  </a:lnTo>
                  <a:close/>
                </a:path>
                <a:path w="768350" h="346710">
                  <a:moveTo>
                    <a:pt x="617219" y="130683"/>
                  </a:moveTo>
                  <a:lnTo>
                    <a:pt x="617408" y="130857"/>
                  </a:lnTo>
                  <a:lnTo>
                    <a:pt x="617981" y="131318"/>
                  </a:lnTo>
                  <a:lnTo>
                    <a:pt x="617219" y="130683"/>
                  </a:lnTo>
                  <a:close/>
                </a:path>
                <a:path w="768350" h="346710">
                  <a:moveTo>
                    <a:pt x="600075" y="116967"/>
                  </a:moveTo>
                  <a:lnTo>
                    <a:pt x="617408" y="130857"/>
                  </a:lnTo>
                  <a:lnTo>
                    <a:pt x="617219" y="130683"/>
                  </a:lnTo>
                  <a:lnTo>
                    <a:pt x="654008" y="130683"/>
                  </a:lnTo>
                  <a:lnTo>
                    <a:pt x="651382" y="127888"/>
                  </a:lnTo>
                  <a:lnTo>
                    <a:pt x="640313" y="117475"/>
                  </a:lnTo>
                  <a:lnTo>
                    <a:pt x="600837" y="117475"/>
                  </a:lnTo>
                  <a:lnTo>
                    <a:pt x="600075" y="116967"/>
                  </a:lnTo>
                  <a:close/>
                </a:path>
                <a:path w="768350" h="346710">
                  <a:moveTo>
                    <a:pt x="581278" y="104012"/>
                  </a:moveTo>
                  <a:lnTo>
                    <a:pt x="600837" y="117475"/>
                  </a:lnTo>
                  <a:lnTo>
                    <a:pt x="640313" y="117475"/>
                  </a:lnTo>
                  <a:lnTo>
                    <a:pt x="634238" y="111760"/>
                  </a:lnTo>
                  <a:lnTo>
                    <a:pt x="625219" y="104521"/>
                  </a:lnTo>
                  <a:lnTo>
                    <a:pt x="582167" y="104521"/>
                  </a:lnTo>
                  <a:lnTo>
                    <a:pt x="581278" y="104012"/>
                  </a:lnTo>
                  <a:close/>
                </a:path>
                <a:path w="768350" h="346710">
                  <a:moveTo>
                    <a:pt x="560958" y="92329"/>
                  </a:moveTo>
                  <a:lnTo>
                    <a:pt x="582167" y="104521"/>
                  </a:lnTo>
                  <a:lnTo>
                    <a:pt x="625219" y="104521"/>
                  </a:lnTo>
                  <a:lnTo>
                    <a:pt x="615568" y="96774"/>
                  </a:lnTo>
                  <a:lnTo>
                    <a:pt x="609694" y="92710"/>
                  </a:lnTo>
                  <a:lnTo>
                    <a:pt x="561848" y="92710"/>
                  </a:lnTo>
                  <a:lnTo>
                    <a:pt x="560958" y="92329"/>
                  </a:lnTo>
                  <a:close/>
                </a:path>
                <a:path w="768350" h="346710">
                  <a:moveTo>
                    <a:pt x="593387" y="81661"/>
                  </a:moveTo>
                  <a:lnTo>
                    <a:pt x="538861" y="81661"/>
                  </a:lnTo>
                  <a:lnTo>
                    <a:pt x="539750" y="82042"/>
                  </a:lnTo>
                  <a:lnTo>
                    <a:pt x="561848" y="92710"/>
                  </a:lnTo>
                  <a:lnTo>
                    <a:pt x="609694" y="92710"/>
                  </a:lnTo>
                  <a:lnTo>
                    <a:pt x="595376" y="82804"/>
                  </a:lnTo>
                  <a:lnTo>
                    <a:pt x="593387" y="81661"/>
                  </a:lnTo>
                  <a:close/>
                </a:path>
                <a:path w="768350" h="346710">
                  <a:moveTo>
                    <a:pt x="539210" y="81828"/>
                  </a:moveTo>
                  <a:lnTo>
                    <a:pt x="539653" y="82042"/>
                  </a:lnTo>
                  <a:lnTo>
                    <a:pt x="539210" y="81828"/>
                  </a:lnTo>
                  <a:close/>
                </a:path>
                <a:path w="768350" h="346710">
                  <a:moveTo>
                    <a:pt x="538861" y="81661"/>
                  </a:moveTo>
                  <a:lnTo>
                    <a:pt x="539210" y="81828"/>
                  </a:lnTo>
                  <a:lnTo>
                    <a:pt x="539750" y="82042"/>
                  </a:lnTo>
                  <a:lnTo>
                    <a:pt x="538861" y="81661"/>
                  </a:lnTo>
                  <a:close/>
                </a:path>
                <a:path w="768350" h="346710">
                  <a:moveTo>
                    <a:pt x="577034" y="72262"/>
                  </a:moveTo>
                  <a:lnTo>
                    <a:pt x="514984" y="72262"/>
                  </a:lnTo>
                  <a:lnTo>
                    <a:pt x="515746" y="72517"/>
                  </a:lnTo>
                  <a:lnTo>
                    <a:pt x="539210" y="81828"/>
                  </a:lnTo>
                  <a:lnTo>
                    <a:pt x="538861" y="81661"/>
                  </a:lnTo>
                  <a:lnTo>
                    <a:pt x="593387" y="81661"/>
                  </a:lnTo>
                  <a:lnTo>
                    <a:pt x="577034" y="72262"/>
                  </a:lnTo>
                  <a:close/>
                </a:path>
                <a:path w="768350" h="346710">
                  <a:moveTo>
                    <a:pt x="515115" y="72314"/>
                  </a:moveTo>
                  <a:lnTo>
                    <a:pt x="515628" y="72517"/>
                  </a:lnTo>
                  <a:lnTo>
                    <a:pt x="515115" y="72314"/>
                  </a:lnTo>
                  <a:close/>
                </a:path>
                <a:path w="768350" h="346710">
                  <a:moveTo>
                    <a:pt x="489203" y="64008"/>
                  </a:moveTo>
                  <a:lnTo>
                    <a:pt x="515115" y="72314"/>
                  </a:lnTo>
                  <a:lnTo>
                    <a:pt x="514984" y="72262"/>
                  </a:lnTo>
                  <a:lnTo>
                    <a:pt x="577034" y="72262"/>
                  </a:lnTo>
                  <a:lnTo>
                    <a:pt x="573277" y="70104"/>
                  </a:lnTo>
                  <a:lnTo>
                    <a:pt x="560875" y="64135"/>
                  </a:lnTo>
                  <a:lnTo>
                    <a:pt x="489838" y="64135"/>
                  </a:lnTo>
                  <a:lnTo>
                    <a:pt x="489203" y="64008"/>
                  </a:lnTo>
                  <a:close/>
                </a:path>
                <a:path w="768350" h="346710">
                  <a:moveTo>
                    <a:pt x="461517" y="56642"/>
                  </a:moveTo>
                  <a:lnTo>
                    <a:pt x="489838" y="64135"/>
                  </a:lnTo>
                  <a:lnTo>
                    <a:pt x="560875" y="64135"/>
                  </a:lnTo>
                  <a:lnTo>
                    <a:pt x="549528" y="58674"/>
                  </a:lnTo>
                  <a:lnTo>
                    <a:pt x="544742" y="56769"/>
                  </a:lnTo>
                  <a:lnTo>
                    <a:pt x="462152" y="56769"/>
                  </a:lnTo>
                  <a:lnTo>
                    <a:pt x="461517" y="56642"/>
                  </a:lnTo>
                  <a:close/>
                </a:path>
                <a:path w="768350" h="346710">
                  <a:moveTo>
                    <a:pt x="512921" y="44958"/>
                  </a:moveTo>
                  <a:lnTo>
                    <a:pt x="401574" y="44958"/>
                  </a:lnTo>
                  <a:lnTo>
                    <a:pt x="432815" y="50419"/>
                  </a:lnTo>
                  <a:lnTo>
                    <a:pt x="432307" y="50419"/>
                  </a:lnTo>
                  <a:lnTo>
                    <a:pt x="462152" y="56769"/>
                  </a:lnTo>
                  <a:lnTo>
                    <a:pt x="544742" y="56769"/>
                  </a:lnTo>
                  <a:lnTo>
                    <a:pt x="524001" y="48513"/>
                  </a:lnTo>
                  <a:lnTo>
                    <a:pt x="512921" y="44958"/>
                  </a:lnTo>
                  <a:close/>
                </a:path>
                <a:path w="768350" h="346710">
                  <a:moveTo>
                    <a:pt x="126" y="0"/>
                  </a:moveTo>
                  <a:lnTo>
                    <a:pt x="0" y="25400"/>
                  </a:lnTo>
                  <a:lnTo>
                    <a:pt x="78104" y="25908"/>
                  </a:lnTo>
                  <a:lnTo>
                    <a:pt x="155066" y="26924"/>
                  </a:lnTo>
                  <a:lnTo>
                    <a:pt x="154812" y="26924"/>
                  </a:lnTo>
                  <a:lnTo>
                    <a:pt x="192786" y="27939"/>
                  </a:lnTo>
                  <a:lnTo>
                    <a:pt x="192658" y="27939"/>
                  </a:lnTo>
                  <a:lnTo>
                    <a:pt x="229869" y="29463"/>
                  </a:lnTo>
                  <a:lnTo>
                    <a:pt x="266318" y="31242"/>
                  </a:lnTo>
                  <a:lnTo>
                    <a:pt x="266064" y="31242"/>
                  </a:lnTo>
                  <a:lnTo>
                    <a:pt x="301878" y="33655"/>
                  </a:lnTo>
                  <a:lnTo>
                    <a:pt x="301625" y="33655"/>
                  </a:lnTo>
                  <a:lnTo>
                    <a:pt x="336423" y="36702"/>
                  </a:lnTo>
                  <a:lnTo>
                    <a:pt x="336168" y="36702"/>
                  </a:lnTo>
                  <a:lnTo>
                    <a:pt x="369824" y="40512"/>
                  </a:lnTo>
                  <a:lnTo>
                    <a:pt x="369442" y="40512"/>
                  </a:lnTo>
                  <a:lnTo>
                    <a:pt x="402081" y="45085"/>
                  </a:lnTo>
                  <a:lnTo>
                    <a:pt x="401574" y="44958"/>
                  </a:lnTo>
                  <a:lnTo>
                    <a:pt x="512921" y="44958"/>
                  </a:lnTo>
                  <a:lnTo>
                    <a:pt x="496696" y="39750"/>
                  </a:lnTo>
                  <a:lnTo>
                    <a:pt x="437388" y="25526"/>
                  </a:lnTo>
                  <a:lnTo>
                    <a:pt x="372871" y="15239"/>
                  </a:lnTo>
                  <a:lnTo>
                    <a:pt x="303783" y="8382"/>
                  </a:lnTo>
                  <a:lnTo>
                    <a:pt x="230886" y="4063"/>
                  </a:lnTo>
                  <a:lnTo>
                    <a:pt x="155448" y="152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07421" y="1096671"/>
            <a:ext cx="173355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Select</a:t>
            </a:r>
            <a:r>
              <a:rPr sz="9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11" dirty="0">
                <a:solidFill>
                  <a:srgbClr val="252525"/>
                </a:solidFill>
                <a:latin typeface="Calibri"/>
                <a:cs typeface="Calibri"/>
              </a:rPr>
              <a:t>Transform</a:t>
            </a:r>
            <a:r>
              <a:rPr sz="900" b="1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4"/>
              </a:spcBef>
            </a:pP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Home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tab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Query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Editor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0773" y="4562932"/>
            <a:ext cx="4840129" cy="5277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Within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each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query,</a:t>
            </a:r>
            <a:r>
              <a:rPr sz="9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9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can</a:t>
            </a:r>
            <a:r>
              <a:rPr sz="9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click</a:t>
            </a:r>
            <a:r>
              <a:rPr sz="900" spc="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each item</a:t>
            </a:r>
            <a:r>
              <a:rPr sz="9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within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Applied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Steps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”</a:t>
            </a:r>
            <a:r>
              <a:rPr sz="9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pane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view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 each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stage</a:t>
            </a:r>
            <a:r>
              <a:rPr sz="9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9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transformation,</a:t>
            </a:r>
            <a:r>
              <a:rPr sz="900" spc="-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add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new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 steps,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delete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existing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ones,</a:t>
            </a:r>
            <a:r>
              <a:rPr sz="9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or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modify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individual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steps</a:t>
            </a:r>
            <a:r>
              <a:rPr sz="9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 clicking</a:t>
            </a:r>
            <a:r>
              <a:rPr sz="90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gear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icons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91284" y="2970666"/>
            <a:ext cx="796290" cy="1640205"/>
            <a:chOff x="10655045" y="3960888"/>
            <a:chExt cx="1061720" cy="218694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7623" y="3960888"/>
              <a:ext cx="1008900" cy="18669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746485" y="3999738"/>
              <a:ext cx="881380" cy="1739264"/>
            </a:xfrm>
            <a:custGeom>
              <a:avLst/>
              <a:gdLst/>
              <a:ahLst/>
              <a:cxnLst/>
              <a:rect l="l" t="t" r="r" b="b"/>
              <a:pathLst>
                <a:path w="881379" h="1739264">
                  <a:moveTo>
                    <a:pt x="0" y="1738884"/>
                  </a:moveTo>
                  <a:lnTo>
                    <a:pt x="880872" y="1738884"/>
                  </a:lnTo>
                  <a:lnTo>
                    <a:pt x="880872" y="0"/>
                  </a:lnTo>
                  <a:lnTo>
                    <a:pt x="0" y="0"/>
                  </a:lnTo>
                  <a:lnTo>
                    <a:pt x="0" y="1738884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655045" y="5738317"/>
              <a:ext cx="155575" cy="409575"/>
            </a:xfrm>
            <a:custGeom>
              <a:avLst/>
              <a:gdLst/>
              <a:ahLst/>
              <a:cxnLst/>
              <a:rect l="l" t="t" r="r" b="b"/>
              <a:pathLst>
                <a:path w="155575" h="409575">
                  <a:moveTo>
                    <a:pt x="20447" y="326707"/>
                  </a:moveTo>
                  <a:lnTo>
                    <a:pt x="0" y="409397"/>
                  </a:lnTo>
                  <a:lnTo>
                    <a:pt x="78485" y="376148"/>
                  </a:lnTo>
                  <a:lnTo>
                    <a:pt x="70435" y="369290"/>
                  </a:lnTo>
                  <a:lnTo>
                    <a:pt x="50926" y="369290"/>
                  </a:lnTo>
                  <a:lnTo>
                    <a:pt x="31496" y="352894"/>
                  </a:lnTo>
                  <a:lnTo>
                    <a:pt x="39762" y="343161"/>
                  </a:lnTo>
                  <a:lnTo>
                    <a:pt x="20447" y="326707"/>
                  </a:lnTo>
                  <a:close/>
                </a:path>
                <a:path w="155575" h="409575">
                  <a:moveTo>
                    <a:pt x="39762" y="343161"/>
                  </a:moveTo>
                  <a:lnTo>
                    <a:pt x="31496" y="352894"/>
                  </a:lnTo>
                  <a:lnTo>
                    <a:pt x="50926" y="369290"/>
                  </a:lnTo>
                  <a:lnTo>
                    <a:pt x="59077" y="359615"/>
                  </a:lnTo>
                  <a:lnTo>
                    <a:pt x="39762" y="343161"/>
                  </a:lnTo>
                  <a:close/>
                </a:path>
                <a:path w="155575" h="409575">
                  <a:moveTo>
                    <a:pt x="59077" y="359615"/>
                  </a:moveTo>
                  <a:lnTo>
                    <a:pt x="50926" y="369290"/>
                  </a:lnTo>
                  <a:lnTo>
                    <a:pt x="70435" y="369290"/>
                  </a:lnTo>
                  <a:lnTo>
                    <a:pt x="59077" y="359615"/>
                  </a:lnTo>
                  <a:close/>
                </a:path>
                <a:path w="155575" h="409575">
                  <a:moveTo>
                    <a:pt x="73927" y="340334"/>
                  </a:moveTo>
                  <a:lnTo>
                    <a:pt x="42163" y="340334"/>
                  </a:lnTo>
                  <a:lnTo>
                    <a:pt x="39762" y="343161"/>
                  </a:lnTo>
                  <a:lnTo>
                    <a:pt x="59077" y="359615"/>
                  </a:lnTo>
                  <a:lnTo>
                    <a:pt x="61722" y="356476"/>
                  </a:lnTo>
                  <a:lnTo>
                    <a:pt x="73927" y="340334"/>
                  </a:lnTo>
                  <a:close/>
                </a:path>
                <a:path w="155575" h="409575">
                  <a:moveTo>
                    <a:pt x="88365" y="319735"/>
                  </a:moveTo>
                  <a:lnTo>
                    <a:pt x="57657" y="319735"/>
                  </a:lnTo>
                  <a:lnTo>
                    <a:pt x="41655" y="340880"/>
                  </a:lnTo>
                  <a:lnTo>
                    <a:pt x="42163" y="340334"/>
                  </a:lnTo>
                  <a:lnTo>
                    <a:pt x="73927" y="340334"/>
                  </a:lnTo>
                  <a:lnTo>
                    <a:pt x="78104" y="334810"/>
                  </a:lnTo>
                  <a:lnTo>
                    <a:pt x="88365" y="319735"/>
                  </a:lnTo>
                  <a:close/>
                </a:path>
                <a:path w="155575" h="409575">
                  <a:moveTo>
                    <a:pt x="101695" y="298437"/>
                  </a:moveTo>
                  <a:lnTo>
                    <a:pt x="72133" y="298441"/>
                  </a:lnTo>
                  <a:lnTo>
                    <a:pt x="71754" y="299072"/>
                  </a:lnTo>
                  <a:lnTo>
                    <a:pt x="57308" y="320197"/>
                  </a:lnTo>
                  <a:lnTo>
                    <a:pt x="57657" y="319735"/>
                  </a:lnTo>
                  <a:lnTo>
                    <a:pt x="88365" y="319735"/>
                  </a:lnTo>
                  <a:lnTo>
                    <a:pt x="93345" y="312419"/>
                  </a:lnTo>
                  <a:lnTo>
                    <a:pt x="101695" y="298437"/>
                  </a:lnTo>
                  <a:close/>
                </a:path>
                <a:path w="155575" h="409575">
                  <a:moveTo>
                    <a:pt x="72133" y="298441"/>
                  </a:moveTo>
                  <a:lnTo>
                    <a:pt x="71703" y="299072"/>
                  </a:lnTo>
                  <a:lnTo>
                    <a:pt x="72133" y="298441"/>
                  </a:lnTo>
                  <a:close/>
                </a:path>
                <a:path w="155575" h="409575">
                  <a:moveTo>
                    <a:pt x="113695" y="276402"/>
                  </a:moveTo>
                  <a:lnTo>
                    <a:pt x="85344" y="276402"/>
                  </a:lnTo>
                  <a:lnTo>
                    <a:pt x="72133" y="298441"/>
                  </a:lnTo>
                  <a:lnTo>
                    <a:pt x="101695" y="298437"/>
                  </a:lnTo>
                  <a:lnTo>
                    <a:pt x="107314" y="289026"/>
                  </a:lnTo>
                  <a:lnTo>
                    <a:pt x="113695" y="276402"/>
                  </a:lnTo>
                  <a:close/>
                </a:path>
                <a:path w="155575" h="409575">
                  <a:moveTo>
                    <a:pt x="124082" y="253491"/>
                  </a:moveTo>
                  <a:lnTo>
                    <a:pt x="96774" y="253491"/>
                  </a:lnTo>
                  <a:lnTo>
                    <a:pt x="84835" y="277215"/>
                  </a:lnTo>
                  <a:lnTo>
                    <a:pt x="85344" y="276402"/>
                  </a:lnTo>
                  <a:lnTo>
                    <a:pt x="113695" y="276402"/>
                  </a:lnTo>
                  <a:lnTo>
                    <a:pt x="119760" y="264401"/>
                  </a:lnTo>
                  <a:lnTo>
                    <a:pt x="124082" y="253491"/>
                  </a:lnTo>
                  <a:close/>
                </a:path>
                <a:path w="155575" h="409575">
                  <a:moveTo>
                    <a:pt x="106172" y="229552"/>
                  </a:moveTo>
                  <a:lnTo>
                    <a:pt x="96278" y="254477"/>
                  </a:lnTo>
                  <a:lnTo>
                    <a:pt x="96774" y="253491"/>
                  </a:lnTo>
                  <a:lnTo>
                    <a:pt x="124082" y="253491"/>
                  </a:lnTo>
                  <a:lnTo>
                    <a:pt x="130048" y="238429"/>
                  </a:lnTo>
                  <a:lnTo>
                    <a:pt x="132395" y="230568"/>
                  </a:lnTo>
                  <a:lnTo>
                    <a:pt x="105918" y="230568"/>
                  </a:lnTo>
                  <a:lnTo>
                    <a:pt x="106172" y="229552"/>
                  </a:lnTo>
                  <a:close/>
                </a:path>
                <a:path w="155575" h="409575">
                  <a:moveTo>
                    <a:pt x="139641" y="204381"/>
                  </a:moveTo>
                  <a:lnTo>
                    <a:pt x="113792" y="204381"/>
                  </a:lnTo>
                  <a:lnTo>
                    <a:pt x="113537" y="205384"/>
                  </a:lnTo>
                  <a:lnTo>
                    <a:pt x="105918" y="230568"/>
                  </a:lnTo>
                  <a:lnTo>
                    <a:pt x="132395" y="230568"/>
                  </a:lnTo>
                  <a:lnTo>
                    <a:pt x="138175" y="211213"/>
                  </a:lnTo>
                  <a:lnTo>
                    <a:pt x="139641" y="204381"/>
                  </a:lnTo>
                  <a:close/>
                </a:path>
                <a:path w="155575" h="409575">
                  <a:moveTo>
                    <a:pt x="113652" y="204845"/>
                  </a:moveTo>
                  <a:lnTo>
                    <a:pt x="113490" y="205384"/>
                  </a:lnTo>
                  <a:lnTo>
                    <a:pt x="113652" y="204845"/>
                  </a:lnTo>
                  <a:close/>
                </a:path>
                <a:path w="155575" h="409575">
                  <a:moveTo>
                    <a:pt x="113792" y="204381"/>
                  </a:moveTo>
                  <a:lnTo>
                    <a:pt x="113652" y="204845"/>
                  </a:lnTo>
                  <a:lnTo>
                    <a:pt x="113537" y="205384"/>
                  </a:lnTo>
                  <a:lnTo>
                    <a:pt x="113792" y="204381"/>
                  </a:lnTo>
                  <a:close/>
                </a:path>
                <a:path w="155575" h="409575">
                  <a:moveTo>
                    <a:pt x="145024" y="177850"/>
                  </a:moveTo>
                  <a:lnTo>
                    <a:pt x="119379" y="177850"/>
                  </a:lnTo>
                  <a:lnTo>
                    <a:pt x="119252" y="178625"/>
                  </a:lnTo>
                  <a:lnTo>
                    <a:pt x="113652" y="204845"/>
                  </a:lnTo>
                  <a:lnTo>
                    <a:pt x="113792" y="204381"/>
                  </a:lnTo>
                  <a:lnTo>
                    <a:pt x="139641" y="204381"/>
                  </a:lnTo>
                  <a:lnTo>
                    <a:pt x="144272" y="182791"/>
                  </a:lnTo>
                  <a:lnTo>
                    <a:pt x="145024" y="177850"/>
                  </a:lnTo>
                  <a:close/>
                </a:path>
                <a:path w="155575" h="409575">
                  <a:moveTo>
                    <a:pt x="119346" y="178008"/>
                  </a:moveTo>
                  <a:lnTo>
                    <a:pt x="119215" y="178625"/>
                  </a:lnTo>
                  <a:lnTo>
                    <a:pt x="119346" y="178008"/>
                  </a:lnTo>
                  <a:close/>
                </a:path>
                <a:path w="155575" h="409575">
                  <a:moveTo>
                    <a:pt x="149053" y="150152"/>
                  </a:moveTo>
                  <a:lnTo>
                    <a:pt x="123571" y="150152"/>
                  </a:lnTo>
                  <a:lnTo>
                    <a:pt x="119346" y="178008"/>
                  </a:lnTo>
                  <a:lnTo>
                    <a:pt x="119379" y="177850"/>
                  </a:lnTo>
                  <a:lnTo>
                    <a:pt x="145024" y="177850"/>
                  </a:lnTo>
                  <a:lnTo>
                    <a:pt x="148717" y="153593"/>
                  </a:lnTo>
                  <a:lnTo>
                    <a:pt x="149053" y="150152"/>
                  </a:lnTo>
                  <a:close/>
                </a:path>
                <a:path w="155575" h="409575">
                  <a:moveTo>
                    <a:pt x="151767" y="121475"/>
                  </a:moveTo>
                  <a:lnTo>
                    <a:pt x="126364" y="121475"/>
                  </a:lnTo>
                  <a:lnTo>
                    <a:pt x="123444" y="150812"/>
                  </a:lnTo>
                  <a:lnTo>
                    <a:pt x="123571" y="150152"/>
                  </a:lnTo>
                  <a:lnTo>
                    <a:pt x="149053" y="150152"/>
                  </a:lnTo>
                  <a:lnTo>
                    <a:pt x="151637" y="123697"/>
                  </a:lnTo>
                  <a:lnTo>
                    <a:pt x="151767" y="121475"/>
                  </a:lnTo>
                  <a:close/>
                </a:path>
                <a:path w="155575" h="409575">
                  <a:moveTo>
                    <a:pt x="129667" y="0"/>
                  </a:moveTo>
                  <a:lnTo>
                    <a:pt x="129031" y="62001"/>
                  </a:lnTo>
                  <a:lnTo>
                    <a:pt x="128143" y="92303"/>
                  </a:lnTo>
                  <a:lnTo>
                    <a:pt x="128057" y="93281"/>
                  </a:lnTo>
                  <a:lnTo>
                    <a:pt x="126237" y="121932"/>
                  </a:lnTo>
                  <a:lnTo>
                    <a:pt x="126364" y="121475"/>
                  </a:lnTo>
                  <a:lnTo>
                    <a:pt x="151767" y="121475"/>
                  </a:lnTo>
                  <a:lnTo>
                    <a:pt x="153415" y="93281"/>
                  </a:lnTo>
                  <a:lnTo>
                    <a:pt x="154431" y="62382"/>
                  </a:lnTo>
                  <a:lnTo>
                    <a:pt x="155067" y="228"/>
                  </a:lnTo>
                  <a:lnTo>
                    <a:pt x="129667" y="0"/>
                  </a:lnTo>
                  <a:close/>
                </a:path>
                <a:path w="155575" h="409575">
                  <a:moveTo>
                    <a:pt x="128143" y="91935"/>
                  </a:moveTo>
                  <a:lnTo>
                    <a:pt x="128119" y="92303"/>
                  </a:lnTo>
                  <a:lnTo>
                    <a:pt x="128143" y="91935"/>
                  </a:lnTo>
                  <a:close/>
                </a:path>
                <a:path w="155575" h="409575">
                  <a:moveTo>
                    <a:pt x="129031" y="61721"/>
                  </a:moveTo>
                  <a:lnTo>
                    <a:pt x="129023" y="62001"/>
                  </a:lnTo>
                  <a:lnTo>
                    <a:pt x="129031" y="61721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4466" y="2927509"/>
            <a:ext cx="1405414" cy="5277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View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modify</a:t>
            </a:r>
            <a:r>
              <a:rPr sz="9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existing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queries</a:t>
            </a:r>
            <a:r>
              <a:rPr sz="900" spc="-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spc="-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Queries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”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pane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4315" y="1648196"/>
            <a:ext cx="1084707" cy="37148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38531" y="1750029"/>
            <a:ext cx="67627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4315" y="3119237"/>
            <a:ext cx="1084707" cy="37148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511684" y="3153156"/>
            <a:ext cx="53006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0010" marR="3810" indent="-70961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16814" y="2731865"/>
            <a:ext cx="72008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2029" y="2140829"/>
            <a:ext cx="1084707" cy="37148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388696" y="2242185"/>
            <a:ext cx="7729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74879" y="3549016"/>
            <a:ext cx="1199198" cy="511016"/>
          </a:xfrm>
          <a:custGeom>
            <a:avLst/>
            <a:gdLst/>
            <a:ahLst/>
            <a:cxnLst/>
            <a:rect l="l" t="t" r="r" b="b"/>
            <a:pathLst>
              <a:path w="1598930" h="681354">
                <a:moveTo>
                  <a:pt x="1598676" y="0"/>
                </a:moveTo>
                <a:lnTo>
                  <a:pt x="0" y="0"/>
                </a:lnTo>
                <a:lnTo>
                  <a:pt x="0" y="681227"/>
                </a:lnTo>
                <a:lnTo>
                  <a:pt x="1598676" y="681227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37" name="object 37"/>
          <p:cNvSpPr/>
          <p:nvPr/>
        </p:nvSpPr>
        <p:spPr>
          <a:xfrm>
            <a:off x="174879" y="1586484"/>
            <a:ext cx="1199198" cy="1476851"/>
          </a:xfrm>
          <a:custGeom>
            <a:avLst/>
            <a:gdLst/>
            <a:ahLst/>
            <a:cxnLst/>
            <a:rect l="l" t="t" r="r" b="b"/>
            <a:pathLst>
              <a:path w="1598930" h="1969135">
                <a:moveTo>
                  <a:pt x="1598676" y="0"/>
                </a:moveTo>
                <a:lnTo>
                  <a:pt x="0" y="0"/>
                </a:lnTo>
                <a:lnTo>
                  <a:pt x="0" y="1969008"/>
                </a:lnTo>
                <a:lnTo>
                  <a:pt x="1598676" y="1969008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5063" y="182022"/>
            <a:ext cx="3461014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INTRO</a:t>
            </a:r>
            <a:r>
              <a:rPr spc="-11" dirty="0"/>
              <a:t> </a:t>
            </a:r>
            <a:r>
              <a:rPr spc="-38" dirty="0"/>
              <a:t>TO</a:t>
            </a:r>
            <a:r>
              <a:rPr spc="-4" dirty="0"/>
              <a:t> </a:t>
            </a:r>
            <a:r>
              <a:rPr dirty="0"/>
              <a:t>M</a:t>
            </a:r>
            <a:r>
              <a:rPr spc="-15" dirty="0"/>
              <a:t> </a:t>
            </a:r>
            <a:r>
              <a:rPr spc="-11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40434" y="1019365"/>
            <a:ext cx="5770721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Mashup,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M code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formula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language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that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drives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Power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Query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221" y="1788128"/>
            <a:ext cx="753904" cy="2662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8" algn="ctr">
              <a:lnSpc>
                <a:spcPts val="855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6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L="3334" algn="ctr">
              <a:lnSpc>
                <a:spcPct val="100000"/>
              </a:lnSpc>
              <a:spcBef>
                <a:spcPts val="578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900">
              <a:latin typeface="Calibri"/>
              <a:cs typeface="Calibri"/>
            </a:endParaRPr>
          </a:p>
          <a:p>
            <a:pPr marL="122873" marR="113824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2029" y="1648197"/>
            <a:ext cx="1087279" cy="1842611"/>
            <a:chOff x="309372" y="2197595"/>
            <a:chExt cx="1449705" cy="24568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" y="2197595"/>
              <a:ext cx="1446276" cy="4953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" y="4158983"/>
              <a:ext cx="1446276" cy="4953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" y="3506711"/>
              <a:ext cx="1446276" cy="495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372" y="2854439"/>
              <a:ext cx="1446276" cy="495312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17" name="object 17"/>
          <p:cNvSpPr/>
          <p:nvPr/>
        </p:nvSpPr>
        <p:spPr>
          <a:xfrm>
            <a:off x="174879" y="1586484"/>
            <a:ext cx="1199198" cy="1962626"/>
          </a:xfrm>
          <a:custGeom>
            <a:avLst/>
            <a:gdLst/>
            <a:ahLst/>
            <a:cxnLst/>
            <a:rect l="l" t="t" r="r" b="b"/>
            <a:pathLst>
              <a:path w="1598930" h="2616835">
                <a:moveTo>
                  <a:pt x="1598676" y="0"/>
                </a:moveTo>
                <a:lnTo>
                  <a:pt x="0" y="0"/>
                </a:lnTo>
                <a:lnTo>
                  <a:pt x="0" y="2616708"/>
                </a:lnTo>
                <a:lnTo>
                  <a:pt x="1598676" y="2616708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grpSp>
        <p:nvGrpSpPr>
          <p:cNvPr id="18" name="object 18"/>
          <p:cNvGrpSpPr/>
          <p:nvPr/>
        </p:nvGrpSpPr>
        <p:grpSpPr>
          <a:xfrm>
            <a:off x="1793367" y="1772755"/>
            <a:ext cx="7168991" cy="2448401"/>
            <a:chOff x="2391155" y="2363672"/>
            <a:chExt cx="9558655" cy="326453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1927" y="3002246"/>
              <a:ext cx="1947839" cy="24735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0299" y="3025140"/>
              <a:ext cx="1857755" cy="23835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9839" y="4995621"/>
              <a:ext cx="1679448" cy="3033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188701" y="5034533"/>
              <a:ext cx="1551940" cy="175260"/>
            </a:xfrm>
            <a:custGeom>
              <a:avLst/>
              <a:gdLst/>
              <a:ahLst/>
              <a:cxnLst/>
              <a:rect l="l" t="t" r="r" b="b"/>
              <a:pathLst>
                <a:path w="1551940" h="175260">
                  <a:moveTo>
                    <a:pt x="0" y="175260"/>
                  </a:moveTo>
                  <a:lnTo>
                    <a:pt x="1551431" y="175260"/>
                  </a:lnTo>
                  <a:lnTo>
                    <a:pt x="1551431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9407" y="2363672"/>
              <a:ext cx="5833928" cy="32187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87723" y="2386584"/>
              <a:ext cx="5743956" cy="31287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7919" y="3604260"/>
              <a:ext cx="2325624" cy="20238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44495" y="3645408"/>
              <a:ext cx="2199132" cy="18973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1155" y="3614877"/>
              <a:ext cx="1167383" cy="30332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30017" y="3653789"/>
              <a:ext cx="1039494" cy="175260"/>
            </a:xfrm>
            <a:custGeom>
              <a:avLst/>
              <a:gdLst/>
              <a:ahLst/>
              <a:cxnLst/>
              <a:rect l="l" t="t" r="r" b="b"/>
              <a:pathLst>
                <a:path w="1039495" h="175260">
                  <a:moveTo>
                    <a:pt x="0" y="175260"/>
                  </a:moveTo>
                  <a:lnTo>
                    <a:pt x="1039368" y="175260"/>
                  </a:lnTo>
                  <a:lnTo>
                    <a:pt x="1039368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0204" y="2450566"/>
              <a:ext cx="3570732" cy="33225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19066" y="2489454"/>
              <a:ext cx="3442970" cy="204470"/>
            </a:xfrm>
            <a:custGeom>
              <a:avLst/>
              <a:gdLst/>
              <a:ahLst/>
              <a:cxnLst/>
              <a:rect l="l" t="t" r="r" b="b"/>
              <a:pathLst>
                <a:path w="3442970" h="204469">
                  <a:moveTo>
                    <a:pt x="0" y="204215"/>
                  </a:moveTo>
                  <a:lnTo>
                    <a:pt x="3442716" y="204215"/>
                  </a:lnTo>
                  <a:lnTo>
                    <a:pt x="3442716" y="0"/>
                  </a:lnTo>
                  <a:lnTo>
                    <a:pt x="0" y="0"/>
                  </a:lnTo>
                  <a:lnTo>
                    <a:pt x="0" y="20421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31" name="object 31"/>
            <p:cNvSpPr/>
            <p:nvPr/>
          </p:nvSpPr>
          <p:spPr>
            <a:xfrm>
              <a:off x="3313417" y="2658109"/>
              <a:ext cx="6814820" cy="2428240"/>
            </a:xfrm>
            <a:custGeom>
              <a:avLst/>
              <a:gdLst/>
              <a:ahLst/>
              <a:cxnLst/>
              <a:rect l="l" t="t" r="r" b="b"/>
              <a:pathLst>
                <a:path w="6814820" h="2428240">
                  <a:moveTo>
                    <a:pt x="1370596" y="26416"/>
                  </a:moveTo>
                  <a:lnTo>
                    <a:pt x="1360855" y="23241"/>
                  </a:lnTo>
                  <a:lnTo>
                    <a:pt x="1289570" y="0"/>
                  </a:lnTo>
                  <a:lnTo>
                    <a:pt x="1293342" y="25133"/>
                  </a:lnTo>
                  <a:lnTo>
                    <a:pt x="1252613" y="31242"/>
                  </a:lnTo>
                  <a:lnTo>
                    <a:pt x="1137297" y="49784"/>
                  </a:lnTo>
                  <a:lnTo>
                    <a:pt x="1080274" y="60071"/>
                  </a:lnTo>
                  <a:lnTo>
                    <a:pt x="1023759" y="71120"/>
                  </a:lnTo>
                  <a:lnTo>
                    <a:pt x="968006" y="83185"/>
                  </a:lnTo>
                  <a:lnTo>
                    <a:pt x="913015" y="96393"/>
                  </a:lnTo>
                  <a:lnTo>
                    <a:pt x="859040" y="110998"/>
                  </a:lnTo>
                  <a:lnTo>
                    <a:pt x="805954" y="127000"/>
                  </a:lnTo>
                  <a:lnTo>
                    <a:pt x="754138" y="144653"/>
                  </a:lnTo>
                  <a:lnTo>
                    <a:pt x="703719" y="164211"/>
                  </a:lnTo>
                  <a:lnTo>
                    <a:pt x="654570" y="185674"/>
                  </a:lnTo>
                  <a:lnTo>
                    <a:pt x="606945" y="209423"/>
                  </a:lnTo>
                  <a:lnTo>
                    <a:pt x="561098" y="235331"/>
                  </a:lnTo>
                  <a:lnTo>
                    <a:pt x="517029" y="263906"/>
                  </a:lnTo>
                  <a:lnTo>
                    <a:pt x="474865" y="295021"/>
                  </a:lnTo>
                  <a:lnTo>
                    <a:pt x="434479" y="328549"/>
                  </a:lnTo>
                  <a:lnTo>
                    <a:pt x="396125" y="364490"/>
                  </a:lnTo>
                  <a:lnTo>
                    <a:pt x="359295" y="402336"/>
                  </a:lnTo>
                  <a:lnTo>
                    <a:pt x="323989" y="442214"/>
                  </a:lnTo>
                  <a:lnTo>
                    <a:pt x="290080" y="483743"/>
                  </a:lnTo>
                  <a:lnTo>
                    <a:pt x="257441" y="527050"/>
                  </a:lnTo>
                  <a:lnTo>
                    <a:pt x="225945" y="571754"/>
                  </a:lnTo>
                  <a:lnTo>
                    <a:pt x="195465" y="617601"/>
                  </a:lnTo>
                  <a:lnTo>
                    <a:pt x="165874" y="664591"/>
                  </a:lnTo>
                  <a:lnTo>
                    <a:pt x="137045" y="712470"/>
                  </a:lnTo>
                  <a:lnTo>
                    <a:pt x="108978" y="761238"/>
                  </a:lnTo>
                  <a:lnTo>
                    <a:pt x="81292" y="810641"/>
                  </a:lnTo>
                  <a:lnTo>
                    <a:pt x="53987" y="860425"/>
                  </a:lnTo>
                  <a:lnTo>
                    <a:pt x="0" y="960755"/>
                  </a:lnTo>
                  <a:lnTo>
                    <a:pt x="22364" y="972693"/>
                  </a:lnTo>
                  <a:lnTo>
                    <a:pt x="76263" y="872617"/>
                  </a:lnTo>
                  <a:lnTo>
                    <a:pt x="76339" y="872490"/>
                  </a:lnTo>
                  <a:lnTo>
                    <a:pt x="76212" y="872617"/>
                  </a:lnTo>
                  <a:lnTo>
                    <a:pt x="103517" y="822960"/>
                  </a:lnTo>
                  <a:lnTo>
                    <a:pt x="103390" y="822960"/>
                  </a:lnTo>
                  <a:lnTo>
                    <a:pt x="131000" y="773938"/>
                  </a:lnTo>
                  <a:lnTo>
                    <a:pt x="131076" y="773811"/>
                  </a:lnTo>
                  <a:lnTo>
                    <a:pt x="130949" y="773938"/>
                  </a:lnTo>
                  <a:lnTo>
                    <a:pt x="159016" y="725297"/>
                  </a:lnTo>
                  <a:lnTo>
                    <a:pt x="158889" y="725551"/>
                  </a:lnTo>
                  <a:lnTo>
                    <a:pt x="159042" y="725297"/>
                  </a:lnTo>
                  <a:lnTo>
                    <a:pt x="187591" y="677799"/>
                  </a:lnTo>
                  <a:lnTo>
                    <a:pt x="187464" y="678053"/>
                  </a:lnTo>
                  <a:lnTo>
                    <a:pt x="187617" y="677799"/>
                  </a:lnTo>
                  <a:lnTo>
                    <a:pt x="216928" y="631317"/>
                  </a:lnTo>
                  <a:lnTo>
                    <a:pt x="216801" y="631571"/>
                  </a:lnTo>
                  <a:lnTo>
                    <a:pt x="216966" y="631317"/>
                  </a:lnTo>
                  <a:lnTo>
                    <a:pt x="247027" y="585851"/>
                  </a:lnTo>
                  <a:lnTo>
                    <a:pt x="246900" y="586232"/>
                  </a:lnTo>
                  <a:lnTo>
                    <a:pt x="247167" y="585851"/>
                  </a:lnTo>
                  <a:lnTo>
                    <a:pt x="278142" y="541782"/>
                  </a:lnTo>
                  <a:lnTo>
                    <a:pt x="277888" y="542163"/>
                  </a:lnTo>
                  <a:lnTo>
                    <a:pt x="278168" y="541782"/>
                  </a:lnTo>
                  <a:lnTo>
                    <a:pt x="309981" y="499618"/>
                  </a:lnTo>
                  <a:lnTo>
                    <a:pt x="310273" y="499237"/>
                  </a:lnTo>
                  <a:lnTo>
                    <a:pt x="309892" y="499618"/>
                  </a:lnTo>
                  <a:lnTo>
                    <a:pt x="343230" y="458724"/>
                  </a:lnTo>
                  <a:lnTo>
                    <a:pt x="343547" y="458343"/>
                  </a:lnTo>
                  <a:lnTo>
                    <a:pt x="343166" y="458724"/>
                  </a:lnTo>
                  <a:lnTo>
                    <a:pt x="377748" y="419735"/>
                  </a:lnTo>
                  <a:lnTo>
                    <a:pt x="413651" y="382778"/>
                  </a:lnTo>
                  <a:lnTo>
                    <a:pt x="414058" y="382397"/>
                  </a:lnTo>
                  <a:lnTo>
                    <a:pt x="451624" y="347345"/>
                  </a:lnTo>
                  <a:lnTo>
                    <a:pt x="451243" y="347726"/>
                  </a:lnTo>
                  <a:lnTo>
                    <a:pt x="451675" y="347345"/>
                  </a:lnTo>
                  <a:lnTo>
                    <a:pt x="470801" y="330835"/>
                  </a:lnTo>
                  <a:lnTo>
                    <a:pt x="470547" y="331089"/>
                  </a:lnTo>
                  <a:lnTo>
                    <a:pt x="470852" y="330835"/>
                  </a:lnTo>
                  <a:lnTo>
                    <a:pt x="490448" y="315087"/>
                  </a:lnTo>
                  <a:lnTo>
                    <a:pt x="490613" y="314960"/>
                  </a:lnTo>
                  <a:lnTo>
                    <a:pt x="490359" y="315087"/>
                  </a:lnTo>
                  <a:lnTo>
                    <a:pt x="510933" y="299466"/>
                  </a:lnTo>
                  <a:lnTo>
                    <a:pt x="510679" y="299720"/>
                  </a:lnTo>
                  <a:lnTo>
                    <a:pt x="511022" y="299466"/>
                  </a:lnTo>
                  <a:lnTo>
                    <a:pt x="531279" y="284861"/>
                  </a:lnTo>
                  <a:lnTo>
                    <a:pt x="531533" y="284683"/>
                  </a:lnTo>
                  <a:lnTo>
                    <a:pt x="552462" y="270764"/>
                  </a:lnTo>
                  <a:lnTo>
                    <a:pt x="552869" y="270510"/>
                  </a:lnTo>
                  <a:lnTo>
                    <a:pt x="574217" y="257175"/>
                  </a:lnTo>
                  <a:lnTo>
                    <a:pt x="574433" y="257048"/>
                  </a:lnTo>
                  <a:lnTo>
                    <a:pt x="574052" y="257175"/>
                  </a:lnTo>
                  <a:lnTo>
                    <a:pt x="596176" y="244221"/>
                  </a:lnTo>
                  <a:lnTo>
                    <a:pt x="596404" y="244094"/>
                  </a:lnTo>
                  <a:lnTo>
                    <a:pt x="618540" y="232029"/>
                  </a:lnTo>
                  <a:lnTo>
                    <a:pt x="618959" y="231800"/>
                  </a:lnTo>
                  <a:lnTo>
                    <a:pt x="665099" y="208788"/>
                  </a:lnTo>
                  <a:lnTo>
                    <a:pt x="665619" y="208534"/>
                  </a:lnTo>
                  <a:lnTo>
                    <a:pt x="664984" y="208788"/>
                  </a:lnTo>
                  <a:lnTo>
                    <a:pt x="713625" y="187579"/>
                  </a:lnTo>
                  <a:lnTo>
                    <a:pt x="713117" y="187833"/>
                  </a:lnTo>
                  <a:lnTo>
                    <a:pt x="713765" y="187579"/>
                  </a:lnTo>
                  <a:lnTo>
                    <a:pt x="762825" y="168656"/>
                  </a:lnTo>
                  <a:lnTo>
                    <a:pt x="763155" y="168529"/>
                  </a:lnTo>
                  <a:lnTo>
                    <a:pt x="762647" y="168656"/>
                  </a:lnTo>
                  <a:lnTo>
                    <a:pt x="813574" y="151257"/>
                  </a:lnTo>
                  <a:lnTo>
                    <a:pt x="866152" y="135382"/>
                  </a:lnTo>
                  <a:lnTo>
                    <a:pt x="865898" y="135509"/>
                  </a:lnTo>
                  <a:lnTo>
                    <a:pt x="866368" y="135382"/>
                  </a:lnTo>
                  <a:lnTo>
                    <a:pt x="919492" y="121031"/>
                  </a:lnTo>
                  <a:lnTo>
                    <a:pt x="919111" y="121031"/>
                  </a:lnTo>
                  <a:lnTo>
                    <a:pt x="973848" y="107950"/>
                  </a:lnTo>
                  <a:lnTo>
                    <a:pt x="973467" y="107950"/>
                  </a:lnTo>
                  <a:lnTo>
                    <a:pt x="1029093" y="96012"/>
                  </a:lnTo>
                  <a:lnTo>
                    <a:pt x="1028839" y="96012"/>
                  </a:lnTo>
                  <a:lnTo>
                    <a:pt x="1085100" y="85090"/>
                  </a:lnTo>
                  <a:lnTo>
                    <a:pt x="1084973" y="85090"/>
                  </a:lnTo>
                  <a:lnTo>
                    <a:pt x="1141742" y="74803"/>
                  </a:lnTo>
                  <a:lnTo>
                    <a:pt x="1141615" y="74803"/>
                  </a:lnTo>
                  <a:lnTo>
                    <a:pt x="1198892" y="65278"/>
                  </a:lnTo>
                  <a:lnTo>
                    <a:pt x="1198765" y="65405"/>
                  </a:lnTo>
                  <a:lnTo>
                    <a:pt x="1199565" y="65278"/>
                  </a:lnTo>
                  <a:lnTo>
                    <a:pt x="1256550" y="56261"/>
                  </a:lnTo>
                  <a:lnTo>
                    <a:pt x="1256423" y="56261"/>
                  </a:lnTo>
                  <a:lnTo>
                    <a:pt x="1297101" y="50241"/>
                  </a:lnTo>
                  <a:lnTo>
                    <a:pt x="1300873" y="75311"/>
                  </a:lnTo>
                  <a:lnTo>
                    <a:pt x="1370596" y="26416"/>
                  </a:lnTo>
                  <a:close/>
                </a:path>
                <a:path w="6814820" h="2428240">
                  <a:moveTo>
                    <a:pt x="6814325" y="2402332"/>
                  </a:moveTo>
                  <a:lnTo>
                    <a:pt x="6744983" y="2352802"/>
                  </a:lnTo>
                  <a:lnTo>
                    <a:pt x="6741033" y="2377630"/>
                  </a:lnTo>
                  <a:lnTo>
                    <a:pt x="6733476" y="2376297"/>
                  </a:lnTo>
                  <a:lnTo>
                    <a:pt x="6732029" y="2376043"/>
                  </a:lnTo>
                  <a:lnTo>
                    <a:pt x="6732791" y="2376297"/>
                  </a:lnTo>
                  <a:lnTo>
                    <a:pt x="6703974" y="2369312"/>
                  </a:lnTo>
                  <a:lnTo>
                    <a:pt x="6703454" y="2369185"/>
                  </a:lnTo>
                  <a:lnTo>
                    <a:pt x="6703835" y="2369312"/>
                  </a:lnTo>
                  <a:lnTo>
                    <a:pt x="6688849" y="2364994"/>
                  </a:lnTo>
                  <a:lnTo>
                    <a:pt x="6689357" y="2365121"/>
                  </a:lnTo>
                  <a:lnTo>
                    <a:pt x="6688963" y="2364994"/>
                  </a:lnTo>
                  <a:lnTo>
                    <a:pt x="6674371" y="2360168"/>
                  </a:lnTo>
                  <a:lnTo>
                    <a:pt x="6673990" y="2360041"/>
                  </a:lnTo>
                  <a:lnTo>
                    <a:pt x="6674244" y="2360168"/>
                  </a:lnTo>
                  <a:lnTo>
                    <a:pt x="6658623" y="2354580"/>
                  </a:lnTo>
                  <a:lnTo>
                    <a:pt x="6659004" y="2354707"/>
                  </a:lnTo>
                  <a:lnTo>
                    <a:pt x="6658673" y="2354580"/>
                  </a:lnTo>
                  <a:lnTo>
                    <a:pt x="6642875" y="2348357"/>
                  </a:lnTo>
                  <a:lnTo>
                    <a:pt x="6643383" y="2348484"/>
                  </a:lnTo>
                  <a:lnTo>
                    <a:pt x="6643090" y="2348357"/>
                  </a:lnTo>
                  <a:lnTo>
                    <a:pt x="6626873" y="2341245"/>
                  </a:lnTo>
                  <a:lnTo>
                    <a:pt x="6627254" y="2341372"/>
                  </a:lnTo>
                  <a:lnTo>
                    <a:pt x="6626987" y="2341245"/>
                  </a:lnTo>
                  <a:lnTo>
                    <a:pt x="6610883" y="2333498"/>
                  </a:lnTo>
                  <a:lnTo>
                    <a:pt x="6610363" y="2333244"/>
                  </a:lnTo>
                  <a:lnTo>
                    <a:pt x="6610744" y="2333498"/>
                  </a:lnTo>
                  <a:lnTo>
                    <a:pt x="6593472" y="2324354"/>
                  </a:lnTo>
                  <a:lnTo>
                    <a:pt x="6593853" y="2324481"/>
                  </a:lnTo>
                  <a:lnTo>
                    <a:pt x="6593624" y="2324354"/>
                  </a:lnTo>
                  <a:lnTo>
                    <a:pt x="6575946" y="2314448"/>
                  </a:lnTo>
                  <a:lnTo>
                    <a:pt x="6576327" y="2314575"/>
                  </a:lnTo>
                  <a:lnTo>
                    <a:pt x="6576111" y="2314448"/>
                  </a:lnTo>
                  <a:lnTo>
                    <a:pt x="6558318" y="2303653"/>
                  </a:lnTo>
                  <a:lnTo>
                    <a:pt x="6539751" y="2291334"/>
                  </a:lnTo>
                  <a:lnTo>
                    <a:pt x="6539370" y="2291080"/>
                  </a:lnTo>
                  <a:lnTo>
                    <a:pt x="6539624" y="2291334"/>
                  </a:lnTo>
                  <a:lnTo>
                    <a:pt x="6520066" y="2277745"/>
                  </a:lnTo>
                  <a:lnTo>
                    <a:pt x="6520447" y="2277999"/>
                  </a:lnTo>
                  <a:lnTo>
                    <a:pt x="6520104" y="2277745"/>
                  </a:lnTo>
                  <a:lnTo>
                    <a:pt x="6500381" y="2263013"/>
                  </a:lnTo>
                  <a:lnTo>
                    <a:pt x="6500635" y="2263140"/>
                  </a:lnTo>
                  <a:lnTo>
                    <a:pt x="6500469" y="2263013"/>
                  </a:lnTo>
                  <a:lnTo>
                    <a:pt x="6480124" y="2247011"/>
                  </a:lnTo>
                  <a:lnTo>
                    <a:pt x="6479807" y="2246757"/>
                  </a:lnTo>
                  <a:lnTo>
                    <a:pt x="6480061" y="2247011"/>
                  </a:lnTo>
                  <a:lnTo>
                    <a:pt x="6458902" y="2229485"/>
                  </a:lnTo>
                  <a:lnTo>
                    <a:pt x="6458598" y="2229231"/>
                  </a:lnTo>
                  <a:lnTo>
                    <a:pt x="6458852" y="2229485"/>
                  </a:lnTo>
                  <a:lnTo>
                    <a:pt x="6436766" y="2210308"/>
                  </a:lnTo>
                  <a:lnTo>
                    <a:pt x="6414021" y="2189607"/>
                  </a:lnTo>
                  <a:lnTo>
                    <a:pt x="6390399" y="2167255"/>
                  </a:lnTo>
                  <a:lnTo>
                    <a:pt x="6366015" y="2143125"/>
                  </a:lnTo>
                  <a:lnTo>
                    <a:pt x="6365888" y="2142998"/>
                  </a:lnTo>
                  <a:lnTo>
                    <a:pt x="6340856" y="2117344"/>
                  </a:lnTo>
                  <a:lnTo>
                    <a:pt x="6340615" y="2117090"/>
                  </a:lnTo>
                  <a:lnTo>
                    <a:pt x="6340742" y="2117344"/>
                  </a:lnTo>
                  <a:lnTo>
                    <a:pt x="6314452" y="2089404"/>
                  </a:lnTo>
                  <a:lnTo>
                    <a:pt x="6287630" y="2059940"/>
                  </a:lnTo>
                  <a:lnTo>
                    <a:pt x="6287401" y="2059686"/>
                  </a:lnTo>
                  <a:lnTo>
                    <a:pt x="6287528" y="2059940"/>
                  </a:lnTo>
                  <a:lnTo>
                    <a:pt x="6259436" y="2028063"/>
                  </a:lnTo>
                  <a:lnTo>
                    <a:pt x="6259334" y="2027936"/>
                  </a:lnTo>
                  <a:lnTo>
                    <a:pt x="6259334" y="2028063"/>
                  </a:lnTo>
                  <a:lnTo>
                    <a:pt x="6230226" y="1994281"/>
                  </a:lnTo>
                  <a:lnTo>
                    <a:pt x="6230137" y="1994154"/>
                  </a:lnTo>
                  <a:lnTo>
                    <a:pt x="6200127" y="1958467"/>
                  </a:lnTo>
                  <a:lnTo>
                    <a:pt x="6200038" y="1958340"/>
                  </a:lnTo>
                  <a:lnTo>
                    <a:pt x="6169012" y="1920367"/>
                  </a:lnTo>
                  <a:lnTo>
                    <a:pt x="6168936" y="1920240"/>
                  </a:lnTo>
                  <a:lnTo>
                    <a:pt x="6136868" y="1880108"/>
                  </a:lnTo>
                  <a:lnTo>
                    <a:pt x="6136779" y="1879981"/>
                  </a:lnTo>
                  <a:lnTo>
                    <a:pt x="6136779" y="1880108"/>
                  </a:lnTo>
                  <a:lnTo>
                    <a:pt x="6103505" y="1837690"/>
                  </a:lnTo>
                  <a:lnTo>
                    <a:pt x="6103632" y="1837690"/>
                  </a:lnTo>
                  <a:lnTo>
                    <a:pt x="6069558" y="1793494"/>
                  </a:lnTo>
                  <a:lnTo>
                    <a:pt x="6069469" y="1793367"/>
                  </a:lnTo>
                  <a:lnTo>
                    <a:pt x="6069469" y="1793494"/>
                  </a:lnTo>
                  <a:lnTo>
                    <a:pt x="6034506" y="1747139"/>
                  </a:lnTo>
                  <a:lnTo>
                    <a:pt x="6034443" y="1747012"/>
                  </a:lnTo>
                  <a:lnTo>
                    <a:pt x="5998565" y="1699006"/>
                  </a:lnTo>
                  <a:lnTo>
                    <a:pt x="5998476" y="1698879"/>
                  </a:lnTo>
                  <a:lnTo>
                    <a:pt x="5998476" y="1699006"/>
                  </a:lnTo>
                  <a:lnTo>
                    <a:pt x="5961646" y="1649095"/>
                  </a:lnTo>
                  <a:lnTo>
                    <a:pt x="5961773" y="1649095"/>
                  </a:lnTo>
                  <a:lnTo>
                    <a:pt x="5924143" y="1597533"/>
                  </a:lnTo>
                  <a:lnTo>
                    <a:pt x="5924054" y="1597406"/>
                  </a:lnTo>
                  <a:lnTo>
                    <a:pt x="5924054" y="1597533"/>
                  </a:lnTo>
                  <a:lnTo>
                    <a:pt x="5885573" y="1544066"/>
                  </a:lnTo>
                  <a:lnTo>
                    <a:pt x="5846546" y="1489329"/>
                  </a:lnTo>
                  <a:lnTo>
                    <a:pt x="5846457" y="1489202"/>
                  </a:lnTo>
                  <a:lnTo>
                    <a:pt x="5846457" y="1489329"/>
                  </a:lnTo>
                  <a:lnTo>
                    <a:pt x="5765901" y="1375029"/>
                  </a:lnTo>
                  <a:lnTo>
                    <a:pt x="5765812" y="1374902"/>
                  </a:lnTo>
                  <a:lnTo>
                    <a:pt x="5765812" y="1375029"/>
                  </a:lnTo>
                  <a:lnTo>
                    <a:pt x="5682831" y="1255141"/>
                  </a:lnTo>
                  <a:lnTo>
                    <a:pt x="5682754" y="1255014"/>
                  </a:lnTo>
                  <a:lnTo>
                    <a:pt x="5682754" y="1255141"/>
                  </a:lnTo>
                  <a:lnTo>
                    <a:pt x="5597233" y="1130427"/>
                  </a:lnTo>
                  <a:lnTo>
                    <a:pt x="5597156" y="1130300"/>
                  </a:lnTo>
                  <a:lnTo>
                    <a:pt x="5597156" y="1130427"/>
                  </a:lnTo>
                  <a:lnTo>
                    <a:pt x="5419991" y="868172"/>
                  </a:lnTo>
                  <a:lnTo>
                    <a:pt x="5236476" y="592582"/>
                  </a:lnTo>
                  <a:lnTo>
                    <a:pt x="4859032" y="19431"/>
                  </a:lnTo>
                  <a:lnTo>
                    <a:pt x="4837696" y="33401"/>
                  </a:lnTo>
                  <a:lnTo>
                    <a:pt x="5307723" y="745871"/>
                  </a:lnTo>
                  <a:lnTo>
                    <a:pt x="5488444" y="1015365"/>
                  </a:lnTo>
                  <a:lnTo>
                    <a:pt x="5576201" y="1144651"/>
                  </a:lnTo>
                  <a:lnTo>
                    <a:pt x="5661799" y="1269492"/>
                  </a:lnTo>
                  <a:lnTo>
                    <a:pt x="5744984" y="1389507"/>
                  </a:lnTo>
                  <a:lnTo>
                    <a:pt x="5825756" y="1503934"/>
                  </a:lnTo>
                  <a:lnTo>
                    <a:pt x="5864872" y="1558925"/>
                  </a:lnTo>
                  <a:lnTo>
                    <a:pt x="5903480" y="1612392"/>
                  </a:lnTo>
                  <a:lnTo>
                    <a:pt x="5941199" y="1664081"/>
                  </a:lnTo>
                  <a:lnTo>
                    <a:pt x="5978156" y="1714119"/>
                  </a:lnTo>
                  <a:lnTo>
                    <a:pt x="6014224" y="1762379"/>
                  </a:lnTo>
                  <a:lnTo>
                    <a:pt x="6049276" y="1808861"/>
                  </a:lnTo>
                  <a:lnTo>
                    <a:pt x="6083566" y="1853311"/>
                  </a:lnTo>
                  <a:lnTo>
                    <a:pt x="6116840" y="1895729"/>
                  </a:lnTo>
                  <a:lnTo>
                    <a:pt x="6149225" y="1936242"/>
                  </a:lnTo>
                  <a:lnTo>
                    <a:pt x="6180594" y="1974596"/>
                  </a:lnTo>
                  <a:lnTo>
                    <a:pt x="6210820" y="2010664"/>
                  </a:lnTo>
                  <a:lnTo>
                    <a:pt x="6240157" y="2044700"/>
                  </a:lnTo>
                  <a:lnTo>
                    <a:pt x="6268478" y="2076831"/>
                  </a:lnTo>
                  <a:lnTo>
                    <a:pt x="6295910" y="2106803"/>
                  </a:lnTo>
                  <a:lnTo>
                    <a:pt x="6322327" y="2134743"/>
                  </a:lnTo>
                  <a:lnTo>
                    <a:pt x="6372619" y="2185416"/>
                  </a:lnTo>
                  <a:lnTo>
                    <a:pt x="6419863" y="2229231"/>
                  </a:lnTo>
                  <a:lnTo>
                    <a:pt x="6464059" y="2266696"/>
                  </a:lnTo>
                  <a:lnTo>
                    <a:pt x="6505461" y="2298446"/>
                  </a:lnTo>
                  <a:lnTo>
                    <a:pt x="6544577" y="2324989"/>
                  </a:lnTo>
                  <a:lnTo>
                    <a:pt x="6581407" y="2346706"/>
                  </a:lnTo>
                  <a:lnTo>
                    <a:pt x="6616459" y="2364359"/>
                  </a:lnTo>
                  <a:lnTo>
                    <a:pt x="6665862" y="2384171"/>
                  </a:lnTo>
                  <a:lnTo>
                    <a:pt x="6727203" y="2401062"/>
                  </a:lnTo>
                  <a:lnTo>
                    <a:pt x="6737045" y="2402751"/>
                  </a:lnTo>
                  <a:lnTo>
                    <a:pt x="6733045" y="2427986"/>
                  </a:lnTo>
                  <a:lnTo>
                    <a:pt x="6806273" y="2404872"/>
                  </a:lnTo>
                  <a:lnTo>
                    <a:pt x="6814325" y="2402332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881473" y="4278782"/>
            <a:ext cx="1246191" cy="3892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Use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UI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tools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sort</a:t>
            </a:r>
            <a:endParaRPr sz="900" dirty="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Pr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odu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ct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_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sz="9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scen</a:t>
            </a:r>
            <a:r>
              <a:rPr sz="900" b="1" spc="4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ing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  <p:sp>
        <p:nvSpPr>
          <p:cNvPr id="33" name="object 33"/>
          <p:cNvSpPr txBox="1"/>
          <p:nvPr/>
        </p:nvSpPr>
        <p:spPr>
          <a:xfrm>
            <a:off x="3571971" y="1593913"/>
            <a:ext cx="237410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Query</a:t>
            </a:r>
            <a:r>
              <a:rPr sz="9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Editor</a:t>
            </a:r>
            <a:r>
              <a:rPr sz="9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writes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 the</a:t>
            </a:r>
            <a:r>
              <a:rPr sz="9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corresponding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9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74756" y="4153282"/>
            <a:ext cx="123072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A new Applied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Step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is </a:t>
            </a:r>
            <a:r>
              <a:rPr sz="9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added</a:t>
            </a:r>
            <a:r>
              <a:rPr sz="900" spc="-3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9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Sorted</a:t>
            </a:r>
            <a:r>
              <a:rPr sz="900" b="1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252525"/>
                </a:solidFill>
                <a:latin typeface="Calibri"/>
                <a:cs typeface="Calibri"/>
              </a:rPr>
              <a:t>Rows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67019" y="2448250"/>
            <a:ext cx="2394585" cy="2133124"/>
            <a:chOff x="7822692" y="3264333"/>
            <a:chExt cx="3192780" cy="284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0945" y="3264333"/>
              <a:ext cx="3157797" cy="14570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9268" y="3287268"/>
              <a:ext cx="3067812" cy="13670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192" y="4296206"/>
              <a:ext cx="2087879" cy="2835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052054" y="4335018"/>
              <a:ext cx="1960245" cy="155575"/>
            </a:xfrm>
            <a:custGeom>
              <a:avLst/>
              <a:gdLst/>
              <a:ahLst/>
              <a:cxnLst/>
              <a:rect l="l" t="t" r="r" b="b"/>
              <a:pathLst>
                <a:path w="1960245" h="155575">
                  <a:moveTo>
                    <a:pt x="0" y="155447"/>
                  </a:moveTo>
                  <a:lnTo>
                    <a:pt x="1959863" y="155447"/>
                  </a:lnTo>
                  <a:lnTo>
                    <a:pt x="1959863" y="0"/>
                  </a:lnTo>
                  <a:lnTo>
                    <a:pt x="0" y="0"/>
                  </a:lnTo>
                  <a:lnTo>
                    <a:pt x="0" y="15544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7" name="object 7"/>
            <p:cNvSpPr/>
            <p:nvPr/>
          </p:nvSpPr>
          <p:spPr>
            <a:xfrm>
              <a:off x="9883902" y="4489704"/>
              <a:ext cx="69215" cy="505459"/>
            </a:xfrm>
            <a:custGeom>
              <a:avLst/>
              <a:gdLst/>
              <a:ahLst/>
              <a:cxnLst/>
              <a:rect l="l" t="t" r="r" b="b"/>
              <a:pathLst>
                <a:path w="69215" h="505460">
                  <a:moveTo>
                    <a:pt x="1143" y="419989"/>
                  </a:moveTo>
                  <a:lnTo>
                    <a:pt x="0" y="505206"/>
                  </a:lnTo>
                  <a:lnTo>
                    <a:pt x="68833" y="455041"/>
                  </a:lnTo>
                  <a:lnTo>
                    <a:pt x="66381" y="453771"/>
                  </a:lnTo>
                  <a:lnTo>
                    <a:pt x="40767" y="453771"/>
                  </a:lnTo>
                  <a:lnTo>
                    <a:pt x="17399" y="443865"/>
                  </a:lnTo>
                  <a:lnTo>
                    <a:pt x="22820" y="431214"/>
                  </a:lnTo>
                  <a:lnTo>
                    <a:pt x="1143" y="419989"/>
                  </a:lnTo>
                  <a:close/>
                </a:path>
                <a:path w="69215" h="505460">
                  <a:moveTo>
                    <a:pt x="22820" y="431214"/>
                  </a:moveTo>
                  <a:lnTo>
                    <a:pt x="17399" y="443865"/>
                  </a:lnTo>
                  <a:lnTo>
                    <a:pt x="40767" y="453771"/>
                  </a:lnTo>
                  <a:lnTo>
                    <a:pt x="45393" y="442902"/>
                  </a:lnTo>
                  <a:lnTo>
                    <a:pt x="22820" y="431214"/>
                  </a:lnTo>
                  <a:close/>
                </a:path>
                <a:path w="69215" h="505460">
                  <a:moveTo>
                    <a:pt x="45393" y="442902"/>
                  </a:moveTo>
                  <a:lnTo>
                    <a:pt x="40767" y="453771"/>
                  </a:lnTo>
                  <a:lnTo>
                    <a:pt x="66381" y="453771"/>
                  </a:lnTo>
                  <a:lnTo>
                    <a:pt x="45393" y="442902"/>
                  </a:lnTo>
                  <a:close/>
                </a:path>
                <a:path w="69215" h="505460">
                  <a:moveTo>
                    <a:pt x="24480" y="427342"/>
                  </a:moveTo>
                  <a:lnTo>
                    <a:pt x="22820" y="431214"/>
                  </a:lnTo>
                  <a:lnTo>
                    <a:pt x="45393" y="442902"/>
                  </a:lnTo>
                  <a:lnTo>
                    <a:pt x="48768" y="434975"/>
                  </a:lnTo>
                  <a:lnTo>
                    <a:pt x="50243" y="428371"/>
                  </a:lnTo>
                  <a:lnTo>
                    <a:pt x="24256" y="428371"/>
                  </a:lnTo>
                  <a:lnTo>
                    <a:pt x="24480" y="427342"/>
                  </a:lnTo>
                  <a:close/>
                </a:path>
                <a:path w="69215" h="505460">
                  <a:moveTo>
                    <a:pt x="25019" y="426085"/>
                  </a:moveTo>
                  <a:lnTo>
                    <a:pt x="24480" y="427342"/>
                  </a:lnTo>
                  <a:lnTo>
                    <a:pt x="24256" y="428371"/>
                  </a:lnTo>
                  <a:lnTo>
                    <a:pt x="25019" y="426085"/>
                  </a:lnTo>
                  <a:close/>
                </a:path>
                <a:path w="69215" h="505460">
                  <a:moveTo>
                    <a:pt x="50754" y="426085"/>
                  </a:moveTo>
                  <a:lnTo>
                    <a:pt x="25019" y="426085"/>
                  </a:lnTo>
                  <a:lnTo>
                    <a:pt x="24256" y="428371"/>
                  </a:lnTo>
                  <a:lnTo>
                    <a:pt x="50243" y="428371"/>
                  </a:lnTo>
                  <a:lnTo>
                    <a:pt x="50754" y="426085"/>
                  </a:lnTo>
                  <a:close/>
                </a:path>
                <a:path w="69215" h="505460">
                  <a:moveTo>
                    <a:pt x="52366" y="417830"/>
                  </a:moveTo>
                  <a:lnTo>
                    <a:pt x="26543" y="417830"/>
                  </a:lnTo>
                  <a:lnTo>
                    <a:pt x="24480" y="427342"/>
                  </a:lnTo>
                  <a:lnTo>
                    <a:pt x="25019" y="426085"/>
                  </a:lnTo>
                  <a:lnTo>
                    <a:pt x="50754" y="426085"/>
                  </a:lnTo>
                  <a:lnTo>
                    <a:pt x="51434" y="423037"/>
                  </a:lnTo>
                  <a:lnTo>
                    <a:pt x="52366" y="417830"/>
                  </a:lnTo>
                  <a:close/>
                </a:path>
                <a:path w="69215" h="505460">
                  <a:moveTo>
                    <a:pt x="54222" y="406654"/>
                  </a:moveTo>
                  <a:lnTo>
                    <a:pt x="28575" y="406654"/>
                  </a:lnTo>
                  <a:lnTo>
                    <a:pt x="26416" y="418338"/>
                  </a:lnTo>
                  <a:lnTo>
                    <a:pt x="26543" y="417830"/>
                  </a:lnTo>
                  <a:lnTo>
                    <a:pt x="52366" y="417830"/>
                  </a:lnTo>
                  <a:lnTo>
                    <a:pt x="53594" y="410972"/>
                  </a:lnTo>
                  <a:lnTo>
                    <a:pt x="54222" y="406654"/>
                  </a:lnTo>
                  <a:close/>
                </a:path>
                <a:path w="69215" h="505460">
                  <a:moveTo>
                    <a:pt x="58394" y="366268"/>
                  </a:moveTo>
                  <a:lnTo>
                    <a:pt x="33020" y="366268"/>
                  </a:lnTo>
                  <a:lnTo>
                    <a:pt x="31750" y="381381"/>
                  </a:lnTo>
                  <a:lnTo>
                    <a:pt x="30225" y="394843"/>
                  </a:lnTo>
                  <a:lnTo>
                    <a:pt x="28448" y="407162"/>
                  </a:lnTo>
                  <a:lnTo>
                    <a:pt x="28575" y="406654"/>
                  </a:lnTo>
                  <a:lnTo>
                    <a:pt x="54222" y="406654"/>
                  </a:lnTo>
                  <a:lnTo>
                    <a:pt x="55499" y="397891"/>
                  </a:lnTo>
                  <a:lnTo>
                    <a:pt x="57023" y="383667"/>
                  </a:lnTo>
                  <a:lnTo>
                    <a:pt x="58293" y="368173"/>
                  </a:lnTo>
                  <a:lnTo>
                    <a:pt x="58394" y="366268"/>
                  </a:lnTo>
                  <a:close/>
                </a:path>
                <a:path w="69215" h="505460">
                  <a:moveTo>
                    <a:pt x="30225" y="394462"/>
                  </a:moveTo>
                  <a:lnTo>
                    <a:pt x="30172" y="394843"/>
                  </a:lnTo>
                  <a:lnTo>
                    <a:pt x="30225" y="394462"/>
                  </a:lnTo>
                  <a:close/>
                </a:path>
                <a:path w="69215" h="505460">
                  <a:moveTo>
                    <a:pt x="31750" y="381000"/>
                  </a:moveTo>
                  <a:lnTo>
                    <a:pt x="31708" y="381381"/>
                  </a:lnTo>
                  <a:lnTo>
                    <a:pt x="31750" y="381000"/>
                  </a:lnTo>
                  <a:close/>
                </a:path>
                <a:path w="69215" h="505460">
                  <a:moveTo>
                    <a:pt x="60068" y="314071"/>
                  </a:moveTo>
                  <a:lnTo>
                    <a:pt x="34671" y="314071"/>
                  </a:lnTo>
                  <a:lnTo>
                    <a:pt x="34417" y="332994"/>
                  </a:lnTo>
                  <a:lnTo>
                    <a:pt x="33781" y="350520"/>
                  </a:lnTo>
                  <a:lnTo>
                    <a:pt x="33719" y="351409"/>
                  </a:lnTo>
                  <a:lnTo>
                    <a:pt x="32893" y="366649"/>
                  </a:lnTo>
                  <a:lnTo>
                    <a:pt x="33020" y="366268"/>
                  </a:lnTo>
                  <a:lnTo>
                    <a:pt x="58394" y="366268"/>
                  </a:lnTo>
                  <a:lnTo>
                    <a:pt x="59181" y="351409"/>
                  </a:lnTo>
                  <a:lnTo>
                    <a:pt x="59705" y="332740"/>
                  </a:lnTo>
                  <a:lnTo>
                    <a:pt x="60068" y="314071"/>
                  </a:lnTo>
                  <a:close/>
                </a:path>
                <a:path w="69215" h="505460">
                  <a:moveTo>
                    <a:pt x="33781" y="350266"/>
                  </a:moveTo>
                  <a:lnTo>
                    <a:pt x="33768" y="350520"/>
                  </a:lnTo>
                  <a:lnTo>
                    <a:pt x="33781" y="350266"/>
                  </a:lnTo>
                  <a:close/>
                </a:path>
                <a:path w="69215" h="505460">
                  <a:moveTo>
                    <a:pt x="34417" y="332740"/>
                  </a:moveTo>
                  <a:lnTo>
                    <a:pt x="34407" y="332994"/>
                  </a:lnTo>
                  <a:lnTo>
                    <a:pt x="34417" y="332740"/>
                  </a:lnTo>
                  <a:close/>
                </a:path>
                <a:path w="69215" h="505460">
                  <a:moveTo>
                    <a:pt x="59945" y="294513"/>
                  </a:moveTo>
                  <a:lnTo>
                    <a:pt x="34544" y="294513"/>
                  </a:lnTo>
                  <a:lnTo>
                    <a:pt x="34669" y="314153"/>
                  </a:lnTo>
                  <a:lnTo>
                    <a:pt x="60068" y="314071"/>
                  </a:lnTo>
                  <a:lnTo>
                    <a:pt x="59945" y="294513"/>
                  </a:lnTo>
                  <a:close/>
                </a:path>
                <a:path w="69215" h="505460">
                  <a:moveTo>
                    <a:pt x="59196" y="251841"/>
                  </a:moveTo>
                  <a:lnTo>
                    <a:pt x="33781" y="251841"/>
                  </a:lnTo>
                  <a:lnTo>
                    <a:pt x="34290" y="273685"/>
                  </a:lnTo>
                  <a:lnTo>
                    <a:pt x="34544" y="294640"/>
                  </a:lnTo>
                  <a:lnTo>
                    <a:pt x="59945" y="294513"/>
                  </a:lnTo>
                  <a:lnTo>
                    <a:pt x="59690" y="273177"/>
                  </a:lnTo>
                  <a:lnTo>
                    <a:pt x="59196" y="251841"/>
                  </a:lnTo>
                  <a:close/>
                </a:path>
                <a:path w="69215" h="505460">
                  <a:moveTo>
                    <a:pt x="57564" y="205867"/>
                  </a:moveTo>
                  <a:lnTo>
                    <a:pt x="32130" y="205867"/>
                  </a:lnTo>
                  <a:lnTo>
                    <a:pt x="33020" y="229362"/>
                  </a:lnTo>
                  <a:lnTo>
                    <a:pt x="33781" y="251968"/>
                  </a:lnTo>
                  <a:lnTo>
                    <a:pt x="33781" y="251841"/>
                  </a:lnTo>
                  <a:lnTo>
                    <a:pt x="59196" y="251841"/>
                  </a:lnTo>
                  <a:lnTo>
                    <a:pt x="58420" y="228473"/>
                  </a:lnTo>
                  <a:lnTo>
                    <a:pt x="57564" y="205867"/>
                  </a:lnTo>
                  <a:close/>
                </a:path>
                <a:path w="69215" h="505460">
                  <a:moveTo>
                    <a:pt x="55183" y="157226"/>
                  </a:moveTo>
                  <a:lnTo>
                    <a:pt x="29845" y="157226"/>
                  </a:lnTo>
                  <a:lnTo>
                    <a:pt x="30988" y="181991"/>
                  </a:lnTo>
                  <a:lnTo>
                    <a:pt x="32130" y="205994"/>
                  </a:lnTo>
                  <a:lnTo>
                    <a:pt x="32130" y="205867"/>
                  </a:lnTo>
                  <a:lnTo>
                    <a:pt x="57564" y="205867"/>
                  </a:lnTo>
                  <a:lnTo>
                    <a:pt x="56388" y="180721"/>
                  </a:lnTo>
                  <a:lnTo>
                    <a:pt x="55183" y="157226"/>
                  </a:lnTo>
                  <a:close/>
                </a:path>
                <a:path w="69215" h="505460">
                  <a:moveTo>
                    <a:pt x="45847" y="0"/>
                  </a:moveTo>
                  <a:lnTo>
                    <a:pt x="20447" y="1524"/>
                  </a:lnTo>
                  <a:lnTo>
                    <a:pt x="23749" y="54483"/>
                  </a:lnTo>
                  <a:lnTo>
                    <a:pt x="26924" y="106553"/>
                  </a:lnTo>
                  <a:lnTo>
                    <a:pt x="29845" y="157353"/>
                  </a:lnTo>
                  <a:lnTo>
                    <a:pt x="55183" y="157226"/>
                  </a:lnTo>
                  <a:lnTo>
                    <a:pt x="52324" y="105029"/>
                  </a:lnTo>
                  <a:lnTo>
                    <a:pt x="49149" y="52832"/>
                  </a:lnTo>
                  <a:lnTo>
                    <a:pt x="45847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2692" y="4975860"/>
              <a:ext cx="3192779" cy="11323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9268" y="5017008"/>
              <a:ext cx="3066287" cy="1005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4212" y="5030685"/>
              <a:ext cx="432828" cy="3673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93074" y="5069586"/>
              <a:ext cx="304800" cy="239395"/>
            </a:xfrm>
            <a:custGeom>
              <a:avLst/>
              <a:gdLst/>
              <a:ahLst/>
              <a:cxnLst/>
              <a:rect l="l" t="t" r="r" b="b"/>
              <a:pathLst>
                <a:path w="304800" h="239395">
                  <a:moveTo>
                    <a:pt x="0" y="239267"/>
                  </a:moveTo>
                  <a:lnTo>
                    <a:pt x="304800" y="239267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0" y="182022"/>
            <a:ext cx="6733413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EDITING</a:t>
            </a:r>
            <a:r>
              <a:rPr dirty="0"/>
              <a:t> &amp;</a:t>
            </a:r>
            <a:r>
              <a:rPr spc="-11" dirty="0"/>
              <a:t> </a:t>
            </a:r>
            <a:r>
              <a:rPr spc="-4" dirty="0"/>
              <a:t>ADDING</a:t>
            </a:r>
            <a:r>
              <a:rPr spc="11" dirty="0"/>
              <a:t> </a:t>
            </a:r>
            <a:r>
              <a:rPr dirty="0"/>
              <a:t>APPLIED</a:t>
            </a:r>
            <a:r>
              <a:rPr spc="-4" dirty="0"/>
              <a:t> </a:t>
            </a:r>
            <a:r>
              <a:rPr spc="-8" dirty="0"/>
              <a:t>STEPS</a:t>
            </a: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940433" y="1019365"/>
            <a:ext cx="6865144" cy="80518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Although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can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perform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many transformations</a:t>
            </a:r>
            <a:r>
              <a:rPr sz="1500" spc="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Power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Query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UI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tools,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5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can</a:t>
            </a:r>
            <a:endParaRPr sz="15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do</a:t>
            </a:r>
            <a:r>
              <a:rPr sz="15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even</a:t>
            </a:r>
            <a:r>
              <a:rPr sz="150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more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by directly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editing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writing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new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4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code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8221" y="1788128"/>
            <a:ext cx="753904" cy="2662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8" algn="ctr">
              <a:lnSpc>
                <a:spcPts val="855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6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L="3334" algn="ctr">
              <a:lnSpc>
                <a:spcPct val="100000"/>
              </a:lnSpc>
              <a:spcBef>
                <a:spcPts val="578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900">
              <a:latin typeface="Calibri"/>
              <a:cs typeface="Calibri"/>
            </a:endParaRPr>
          </a:p>
          <a:p>
            <a:pPr marL="122873" marR="113824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2029" y="1648197"/>
            <a:ext cx="1087279" cy="1842611"/>
            <a:chOff x="309372" y="2197595"/>
            <a:chExt cx="1449705" cy="245681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420" y="2197595"/>
              <a:ext cx="1446276" cy="4953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420" y="4158983"/>
              <a:ext cx="1446276" cy="495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420" y="3506711"/>
              <a:ext cx="1446276" cy="4953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372" y="2854439"/>
              <a:ext cx="1446276" cy="495312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27" name="object 27"/>
          <p:cNvSpPr/>
          <p:nvPr/>
        </p:nvSpPr>
        <p:spPr>
          <a:xfrm>
            <a:off x="174879" y="1586484"/>
            <a:ext cx="1199198" cy="1962626"/>
          </a:xfrm>
          <a:custGeom>
            <a:avLst/>
            <a:gdLst/>
            <a:ahLst/>
            <a:cxnLst/>
            <a:rect l="l" t="t" r="r" b="b"/>
            <a:pathLst>
              <a:path w="1598930" h="2616835">
                <a:moveTo>
                  <a:pt x="1598676" y="0"/>
                </a:moveTo>
                <a:lnTo>
                  <a:pt x="0" y="0"/>
                </a:lnTo>
                <a:lnTo>
                  <a:pt x="0" y="2616708"/>
                </a:lnTo>
                <a:lnTo>
                  <a:pt x="1598676" y="2616708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grpSp>
        <p:nvGrpSpPr>
          <p:cNvPr id="28" name="object 28"/>
          <p:cNvGrpSpPr/>
          <p:nvPr/>
        </p:nvGrpSpPr>
        <p:grpSpPr>
          <a:xfrm>
            <a:off x="2444782" y="2448280"/>
            <a:ext cx="1563053" cy="1263967"/>
            <a:chOff x="3259709" y="3264373"/>
            <a:chExt cx="2084070" cy="1685289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4833" y="3264373"/>
              <a:ext cx="1728404" cy="15697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3216" y="3287267"/>
              <a:ext cx="1638300" cy="14798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39896" y="3864863"/>
              <a:ext cx="1498091" cy="2880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8758" y="3903725"/>
              <a:ext cx="1370330" cy="160020"/>
            </a:xfrm>
            <a:custGeom>
              <a:avLst/>
              <a:gdLst/>
              <a:ahLst/>
              <a:cxnLst/>
              <a:rect l="l" t="t" r="r" b="b"/>
              <a:pathLst>
                <a:path w="1370329" h="160020">
                  <a:moveTo>
                    <a:pt x="0" y="160019"/>
                  </a:moveTo>
                  <a:lnTo>
                    <a:pt x="1370076" y="160019"/>
                  </a:lnTo>
                  <a:lnTo>
                    <a:pt x="1370076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9709" y="4030471"/>
              <a:ext cx="529590" cy="918844"/>
            </a:xfrm>
            <a:custGeom>
              <a:avLst/>
              <a:gdLst/>
              <a:ahLst/>
              <a:cxnLst/>
              <a:rect l="l" t="t" r="r" b="b"/>
              <a:pathLst>
                <a:path w="529589" h="918845">
                  <a:moveTo>
                    <a:pt x="25906" y="842802"/>
                  </a:moveTo>
                  <a:lnTo>
                    <a:pt x="0" y="843407"/>
                  </a:lnTo>
                  <a:lnTo>
                    <a:pt x="39877" y="918717"/>
                  </a:lnTo>
                  <a:lnTo>
                    <a:pt x="69677" y="855471"/>
                  </a:lnTo>
                  <a:lnTo>
                    <a:pt x="51053" y="855471"/>
                  </a:lnTo>
                  <a:lnTo>
                    <a:pt x="25653" y="855090"/>
                  </a:lnTo>
                  <a:lnTo>
                    <a:pt x="25906" y="842802"/>
                  </a:lnTo>
                  <a:close/>
                </a:path>
                <a:path w="529589" h="918845">
                  <a:moveTo>
                    <a:pt x="51263" y="842210"/>
                  </a:moveTo>
                  <a:lnTo>
                    <a:pt x="25906" y="842802"/>
                  </a:lnTo>
                  <a:lnTo>
                    <a:pt x="25653" y="855090"/>
                  </a:lnTo>
                  <a:lnTo>
                    <a:pt x="51053" y="855471"/>
                  </a:lnTo>
                  <a:lnTo>
                    <a:pt x="51263" y="842210"/>
                  </a:lnTo>
                  <a:close/>
                </a:path>
                <a:path w="529589" h="918845">
                  <a:moveTo>
                    <a:pt x="76200" y="841628"/>
                  </a:moveTo>
                  <a:lnTo>
                    <a:pt x="51263" y="842210"/>
                  </a:lnTo>
                  <a:lnTo>
                    <a:pt x="51053" y="855471"/>
                  </a:lnTo>
                  <a:lnTo>
                    <a:pt x="69677" y="855471"/>
                  </a:lnTo>
                  <a:lnTo>
                    <a:pt x="76200" y="841628"/>
                  </a:lnTo>
                  <a:close/>
                </a:path>
                <a:path w="529589" h="918845">
                  <a:moveTo>
                    <a:pt x="508762" y="0"/>
                  </a:moveTo>
                  <a:lnTo>
                    <a:pt x="447039" y="85851"/>
                  </a:lnTo>
                  <a:lnTo>
                    <a:pt x="386461" y="170941"/>
                  </a:lnTo>
                  <a:lnTo>
                    <a:pt x="356869" y="212851"/>
                  </a:lnTo>
                  <a:lnTo>
                    <a:pt x="317722" y="268731"/>
                  </a:lnTo>
                  <a:lnTo>
                    <a:pt x="272161" y="334771"/>
                  </a:lnTo>
                  <a:lnTo>
                    <a:pt x="245744" y="373633"/>
                  </a:lnTo>
                  <a:lnTo>
                    <a:pt x="220471" y="411606"/>
                  </a:lnTo>
                  <a:lnTo>
                    <a:pt x="196214" y="448563"/>
                  </a:lnTo>
                  <a:lnTo>
                    <a:pt x="173608" y="484123"/>
                  </a:lnTo>
                  <a:lnTo>
                    <a:pt x="152273" y="518413"/>
                  </a:lnTo>
                  <a:lnTo>
                    <a:pt x="132587" y="551307"/>
                  </a:lnTo>
                  <a:lnTo>
                    <a:pt x="98551" y="612266"/>
                  </a:lnTo>
                  <a:lnTo>
                    <a:pt x="72136" y="666495"/>
                  </a:lnTo>
                  <a:lnTo>
                    <a:pt x="52577" y="714501"/>
                  </a:lnTo>
                  <a:lnTo>
                    <a:pt x="38988" y="757173"/>
                  </a:lnTo>
                  <a:lnTo>
                    <a:pt x="30479" y="795401"/>
                  </a:lnTo>
                  <a:lnTo>
                    <a:pt x="25906" y="842802"/>
                  </a:lnTo>
                  <a:lnTo>
                    <a:pt x="51263" y="842210"/>
                  </a:lnTo>
                  <a:lnTo>
                    <a:pt x="51418" y="832357"/>
                  </a:lnTo>
                  <a:lnTo>
                    <a:pt x="51639" y="830326"/>
                  </a:lnTo>
                  <a:lnTo>
                    <a:pt x="53034" y="816482"/>
                  </a:lnTo>
                  <a:lnTo>
                    <a:pt x="53157" y="815975"/>
                  </a:lnTo>
                  <a:lnTo>
                    <a:pt x="55499" y="799338"/>
                  </a:lnTo>
                  <a:lnTo>
                    <a:pt x="55649" y="799338"/>
                  </a:lnTo>
                  <a:lnTo>
                    <a:pt x="58954" y="782573"/>
                  </a:lnTo>
                  <a:lnTo>
                    <a:pt x="63501" y="764032"/>
                  </a:lnTo>
                  <a:lnTo>
                    <a:pt x="63626" y="763523"/>
                  </a:lnTo>
                  <a:lnTo>
                    <a:pt x="69341" y="743711"/>
                  </a:lnTo>
                  <a:lnTo>
                    <a:pt x="76406" y="723391"/>
                  </a:lnTo>
                  <a:lnTo>
                    <a:pt x="85089" y="700532"/>
                  </a:lnTo>
                  <a:lnTo>
                    <a:pt x="95213" y="677163"/>
                  </a:lnTo>
                  <a:lnTo>
                    <a:pt x="107195" y="651509"/>
                  </a:lnTo>
                  <a:lnTo>
                    <a:pt x="121157" y="623951"/>
                  </a:lnTo>
                  <a:lnTo>
                    <a:pt x="136905" y="594867"/>
                  </a:lnTo>
                  <a:lnTo>
                    <a:pt x="154558" y="564007"/>
                  </a:lnTo>
                  <a:lnTo>
                    <a:pt x="173913" y="531748"/>
                  </a:lnTo>
                  <a:lnTo>
                    <a:pt x="195071" y="497713"/>
                  </a:lnTo>
                  <a:lnTo>
                    <a:pt x="217596" y="462406"/>
                  </a:lnTo>
                  <a:lnTo>
                    <a:pt x="241597" y="425703"/>
                  </a:lnTo>
                  <a:lnTo>
                    <a:pt x="266742" y="387857"/>
                  </a:lnTo>
                  <a:lnTo>
                    <a:pt x="293115" y="348995"/>
                  </a:lnTo>
                  <a:lnTo>
                    <a:pt x="320420" y="309244"/>
                  </a:lnTo>
                  <a:lnTo>
                    <a:pt x="348653" y="268731"/>
                  </a:lnTo>
                  <a:lnTo>
                    <a:pt x="407162" y="185546"/>
                  </a:lnTo>
                  <a:lnTo>
                    <a:pt x="529336" y="14731"/>
                  </a:lnTo>
                  <a:lnTo>
                    <a:pt x="508762" y="0"/>
                  </a:lnTo>
                  <a:close/>
                </a:path>
                <a:path w="529589" h="918845">
                  <a:moveTo>
                    <a:pt x="51537" y="831341"/>
                  </a:moveTo>
                  <a:lnTo>
                    <a:pt x="51435" y="832357"/>
                  </a:lnTo>
                  <a:lnTo>
                    <a:pt x="51537" y="831341"/>
                  </a:lnTo>
                  <a:close/>
                </a:path>
                <a:path w="529589" h="918845">
                  <a:moveTo>
                    <a:pt x="53157" y="815975"/>
                  </a:moveTo>
                  <a:lnTo>
                    <a:pt x="53086" y="816482"/>
                  </a:lnTo>
                  <a:lnTo>
                    <a:pt x="53157" y="815975"/>
                  </a:lnTo>
                  <a:close/>
                </a:path>
                <a:path w="529589" h="918845">
                  <a:moveTo>
                    <a:pt x="55649" y="799338"/>
                  </a:moveTo>
                  <a:lnTo>
                    <a:pt x="55499" y="799338"/>
                  </a:lnTo>
                  <a:lnTo>
                    <a:pt x="55499" y="800100"/>
                  </a:lnTo>
                  <a:lnTo>
                    <a:pt x="55649" y="799338"/>
                  </a:lnTo>
                  <a:close/>
                </a:path>
                <a:path w="529589" h="918845">
                  <a:moveTo>
                    <a:pt x="59054" y="782065"/>
                  </a:moveTo>
                  <a:lnTo>
                    <a:pt x="58927" y="782573"/>
                  </a:lnTo>
                  <a:lnTo>
                    <a:pt x="59054" y="782065"/>
                  </a:lnTo>
                  <a:close/>
                </a:path>
                <a:path w="529589" h="918845">
                  <a:moveTo>
                    <a:pt x="63646" y="763523"/>
                  </a:moveTo>
                  <a:lnTo>
                    <a:pt x="63511" y="763990"/>
                  </a:lnTo>
                  <a:lnTo>
                    <a:pt x="63646" y="763523"/>
                  </a:lnTo>
                  <a:close/>
                </a:path>
                <a:path w="529589" h="918845">
                  <a:moveTo>
                    <a:pt x="69432" y="743711"/>
                  </a:moveTo>
                  <a:lnTo>
                    <a:pt x="69214" y="744346"/>
                  </a:lnTo>
                  <a:lnTo>
                    <a:pt x="69432" y="743711"/>
                  </a:lnTo>
                  <a:close/>
                </a:path>
                <a:path w="529589" h="918845">
                  <a:moveTo>
                    <a:pt x="76580" y="722883"/>
                  </a:moveTo>
                  <a:lnTo>
                    <a:pt x="76326" y="723391"/>
                  </a:lnTo>
                  <a:lnTo>
                    <a:pt x="76580" y="722883"/>
                  </a:lnTo>
                  <a:close/>
                </a:path>
                <a:path w="529589" h="918845">
                  <a:moveTo>
                    <a:pt x="85181" y="700532"/>
                  </a:moveTo>
                  <a:lnTo>
                    <a:pt x="84962" y="701039"/>
                  </a:lnTo>
                  <a:lnTo>
                    <a:pt x="85181" y="700532"/>
                  </a:lnTo>
                  <a:close/>
                </a:path>
                <a:path w="529589" h="918845">
                  <a:moveTo>
                    <a:pt x="95376" y="676782"/>
                  </a:moveTo>
                  <a:lnTo>
                    <a:pt x="95123" y="677163"/>
                  </a:lnTo>
                  <a:lnTo>
                    <a:pt x="95376" y="676782"/>
                  </a:lnTo>
                  <a:close/>
                </a:path>
                <a:path w="529589" h="918845">
                  <a:moveTo>
                    <a:pt x="136924" y="594867"/>
                  </a:moveTo>
                  <a:lnTo>
                    <a:pt x="136778" y="595121"/>
                  </a:lnTo>
                  <a:lnTo>
                    <a:pt x="136924" y="594867"/>
                  </a:lnTo>
                  <a:close/>
                </a:path>
                <a:path w="529589" h="918845">
                  <a:moveTo>
                    <a:pt x="154584" y="564007"/>
                  </a:moveTo>
                  <a:lnTo>
                    <a:pt x="154431" y="564260"/>
                  </a:lnTo>
                  <a:lnTo>
                    <a:pt x="154584" y="564007"/>
                  </a:lnTo>
                  <a:close/>
                </a:path>
                <a:path w="529589" h="918845">
                  <a:moveTo>
                    <a:pt x="173989" y="531621"/>
                  </a:moveTo>
                  <a:close/>
                </a:path>
                <a:path w="529589" h="918845">
                  <a:moveTo>
                    <a:pt x="217677" y="462279"/>
                  </a:moveTo>
                  <a:lnTo>
                    <a:pt x="217550" y="462406"/>
                  </a:lnTo>
                  <a:lnTo>
                    <a:pt x="217677" y="462279"/>
                  </a:lnTo>
                  <a:close/>
                </a:path>
                <a:path w="529589" h="918845">
                  <a:moveTo>
                    <a:pt x="241680" y="425576"/>
                  </a:moveTo>
                  <a:close/>
                </a:path>
                <a:path w="529589" h="918845">
                  <a:moveTo>
                    <a:pt x="266826" y="387730"/>
                  </a:moveTo>
                  <a:lnTo>
                    <a:pt x="266700" y="387857"/>
                  </a:lnTo>
                  <a:lnTo>
                    <a:pt x="266826" y="387730"/>
                  </a:lnTo>
                  <a:close/>
                </a:path>
                <a:path w="529589" h="918845">
                  <a:moveTo>
                    <a:pt x="293202" y="348995"/>
                  </a:moveTo>
                  <a:close/>
                </a:path>
                <a:path w="529589" h="918845">
                  <a:moveTo>
                    <a:pt x="320509" y="309244"/>
                  </a:moveTo>
                  <a:close/>
                </a:path>
                <a:path w="529589" h="918845">
                  <a:moveTo>
                    <a:pt x="348741" y="268604"/>
                  </a:moveTo>
                  <a:lnTo>
                    <a:pt x="348614" y="268731"/>
                  </a:lnTo>
                  <a:lnTo>
                    <a:pt x="348741" y="268604"/>
                  </a:lnTo>
                  <a:close/>
                </a:path>
                <a:path w="529589" h="918845">
                  <a:moveTo>
                    <a:pt x="407252" y="185546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022752" y="1937004"/>
            <a:ext cx="192547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Click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 the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fx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button</a:t>
            </a:r>
            <a:r>
              <a:rPr sz="9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 open</a:t>
            </a:r>
            <a:r>
              <a:rPr sz="9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Blank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Query </a:t>
            </a:r>
            <a:r>
              <a:rPr sz="900" spc="-19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9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write</a:t>
            </a:r>
            <a:r>
              <a:rPr sz="900" b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your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 own</a:t>
            </a:r>
            <a:r>
              <a:rPr sz="900" b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custom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 applied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step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867642" y="3771774"/>
            <a:ext cx="3170873" cy="713899"/>
            <a:chOff x="2490189" y="5029032"/>
            <a:chExt cx="4227830" cy="95186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90189" y="5029032"/>
              <a:ext cx="4227628" cy="9513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8503" y="5052059"/>
              <a:ext cx="4137660" cy="86105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634043" y="1941575"/>
            <a:ext cx="1551623" cy="5277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Click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9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an</a:t>
            </a:r>
            <a:r>
              <a:rPr sz="9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applied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step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 to</a:t>
            </a:r>
            <a:r>
              <a:rPr sz="9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edit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spc="-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 code 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9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formula</a:t>
            </a:r>
            <a:r>
              <a:rPr sz="9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52525"/>
                </a:solidFill>
                <a:latin typeface="Calibri"/>
                <a:cs typeface="Calibri"/>
              </a:rPr>
              <a:t>bar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24678" y="1864233"/>
            <a:ext cx="0" cy="2906078"/>
          </a:xfrm>
          <a:custGeom>
            <a:avLst/>
            <a:gdLst/>
            <a:ahLst/>
            <a:cxnLst/>
            <a:rect l="l" t="t" r="r" b="b"/>
            <a:pathLst>
              <a:path h="3874770">
                <a:moveTo>
                  <a:pt x="0" y="0"/>
                </a:moveTo>
                <a:lnTo>
                  <a:pt x="0" y="3874249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0433" y="1019365"/>
            <a:ext cx="6657975" cy="1354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Opening</a:t>
            </a:r>
            <a:r>
              <a:rPr sz="15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advanced</a:t>
            </a:r>
            <a:r>
              <a:rPr sz="1500" b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8" dirty="0">
                <a:solidFill>
                  <a:srgbClr val="252525"/>
                </a:solidFill>
                <a:latin typeface="Calibri"/>
                <a:cs typeface="Calibri"/>
              </a:rPr>
              <a:t>editor</a:t>
            </a:r>
            <a:r>
              <a:rPr sz="1500" b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allows</a:t>
            </a:r>
            <a:r>
              <a:rPr sz="1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to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see</a:t>
            </a:r>
            <a:r>
              <a:rPr sz="150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code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that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makes</a:t>
            </a:r>
            <a:r>
              <a:rPr sz="150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up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your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9" dirty="0">
                <a:solidFill>
                  <a:srgbClr val="252525"/>
                </a:solidFill>
                <a:latin typeface="Calibri"/>
                <a:cs typeface="Calibri"/>
              </a:rPr>
              <a:t>query,</a:t>
            </a:r>
            <a:endParaRPr sz="1500" dirty="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which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consists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of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two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blocks:</a:t>
            </a:r>
            <a:endParaRPr sz="1500" dirty="0">
              <a:latin typeface="Calibri"/>
              <a:cs typeface="Calibri"/>
            </a:endParaRPr>
          </a:p>
          <a:p>
            <a:pPr marL="609600" indent="-257651">
              <a:lnSpc>
                <a:spcPct val="100000"/>
              </a:lnSpc>
              <a:spcBef>
                <a:spcPts val="923"/>
              </a:spcBef>
              <a:buClr>
                <a:srgbClr val="3E3E3E"/>
              </a:buClr>
              <a:buAutoNum type="arabicPeriod"/>
              <a:tabLst>
                <a:tab pos="609600" algn="l"/>
                <a:tab pos="610076" algn="l"/>
              </a:tabLst>
            </a:pPr>
            <a:r>
              <a:rPr sz="1200" b="1" spc="-4" dirty="0">
                <a:solidFill>
                  <a:srgbClr val="252525"/>
                </a:solidFill>
                <a:latin typeface="Calibri"/>
                <a:cs typeface="Calibri"/>
              </a:rPr>
              <a:t>let:</a:t>
            </a:r>
            <a:r>
              <a:rPr sz="1200" b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the definition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of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all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variables</a:t>
            </a:r>
            <a:endParaRPr sz="1200" dirty="0">
              <a:latin typeface="Calibri Light"/>
              <a:cs typeface="Calibri Light"/>
            </a:endParaRPr>
          </a:p>
          <a:p>
            <a:pPr marL="609600" indent="-257651">
              <a:lnSpc>
                <a:spcPct val="100000"/>
              </a:lnSpc>
              <a:spcBef>
                <a:spcPts val="450"/>
              </a:spcBef>
              <a:buClr>
                <a:srgbClr val="3E3E3E"/>
              </a:buClr>
              <a:buAutoNum type="arabicPeriod"/>
              <a:tabLst>
                <a:tab pos="609600" algn="l"/>
                <a:tab pos="610076" algn="l"/>
              </a:tabLst>
            </a:pPr>
            <a:r>
              <a:rPr sz="1200" b="1" spc="-4" dirty="0">
                <a:solidFill>
                  <a:srgbClr val="252525"/>
                </a:solidFill>
                <a:latin typeface="Calibri"/>
                <a:cs typeface="Calibri"/>
              </a:rPr>
              <a:t>in:</a:t>
            </a:r>
            <a:r>
              <a:rPr sz="1200" b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the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output</a:t>
            </a:r>
            <a:r>
              <a:rPr sz="1200" spc="19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of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your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query</a:t>
            </a:r>
            <a:endParaRPr sz="12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517" y="182022"/>
            <a:ext cx="7061418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23" dirty="0"/>
              <a:t>ADVANCED</a:t>
            </a:r>
            <a:r>
              <a:rPr spc="-4" dirty="0"/>
              <a:t> </a:t>
            </a:r>
            <a:r>
              <a:rPr spc="-15" dirty="0"/>
              <a:t>EDITOR</a:t>
            </a:r>
            <a:r>
              <a:rPr spc="19" dirty="0"/>
              <a:t> </a:t>
            </a:r>
            <a:r>
              <a:rPr spc="-4" dirty="0">
                <a:latin typeface="Calibri Light"/>
                <a:cs typeface="Calibri Light"/>
              </a:rPr>
              <a:t>(INTRO </a:t>
            </a:r>
            <a:r>
              <a:rPr spc="-38" dirty="0">
                <a:latin typeface="Calibri Light"/>
                <a:cs typeface="Calibri Light"/>
              </a:rPr>
              <a:t>TO</a:t>
            </a:r>
            <a:r>
              <a:rPr spc="-4" dirty="0">
                <a:latin typeface="Calibri Light"/>
                <a:cs typeface="Calibri Light"/>
              </a:rPr>
              <a:t> </a:t>
            </a:r>
            <a:r>
              <a:rPr dirty="0">
                <a:latin typeface="Calibri Light"/>
                <a:cs typeface="Calibri Light"/>
              </a:rPr>
              <a:t>M</a:t>
            </a:r>
            <a:r>
              <a:rPr spc="-19" dirty="0">
                <a:latin typeface="Calibri Light"/>
                <a:cs typeface="Calibri Light"/>
              </a:rPr>
              <a:t> </a:t>
            </a:r>
            <a:r>
              <a:rPr spc="-8" dirty="0">
                <a:latin typeface="Calibri Light"/>
                <a:cs typeface="Calibri Light"/>
              </a:rPr>
              <a:t>CODE)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221" y="1788128"/>
            <a:ext cx="753904" cy="2662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8" algn="ctr">
              <a:lnSpc>
                <a:spcPts val="855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6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L="3334" algn="ctr">
              <a:lnSpc>
                <a:spcPct val="100000"/>
              </a:lnSpc>
              <a:spcBef>
                <a:spcPts val="578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900">
              <a:latin typeface="Calibri"/>
              <a:cs typeface="Calibri"/>
            </a:endParaRPr>
          </a:p>
          <a:p>
            <a:pPr marL="122873" marR="113824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2029" y="1648197"/>
            <a:ext cx="1087279" cy="1842611"/>
            <a:chOff x="309372" y="2197595"/>
            <a:chExt cx="1449705" cy="24568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" y="2197595"/>
              <a:ext cx="1446276" cy="4953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" y="4158983"/>
              <a:ext cx="1446276" cy="4953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" y="3506711"/>
              <a:ext cx="1446276" cy="495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372" y="2854439"/>
              <a:ext cx="1446276" cy="495312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17" name="object 17"/>
          <p:cNvSpPr/>
          <p:nvPr/>
        </p:nvSpPr>
        <p:spPr>
          <a:xfrm>
            <a:off x="174879" y="1586484"/>
            <a:ext cx="1199198" cy="1962626"/>
          </a:xfrm>
          <a:custGeom>
            <a:avLst/>
            <a:gdLst/>
            <a:ahLst/>
            <a:cxnLst/>
            <a:rect l="l" t="t" r="r" b="b"/>
            <a:pathLst>
              <a:path w="1598930" h="2616835">
                <a:moveTo>
                  <a:pt x="1598676" y="0"/>
                </a:moveTo>
                <a:lnTo>
                  <a:pt x="0" y="0"/>
                </a:lnTo>
                <a:lnTo>
                  <a:pt x="0" y="2616708"/>
                </a:lnTo>
                <a:lnTo>
                  <a:pt x="1598676" y="2616708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grpSp>
        <p:nvGrpSpPr>
          <p:cNvPr id="18" name="object 18"/>
          <p:cNvGrpSpPr/>
          <p:nvPr/>
        </p:nvGrpSpPr>
        <p:grpSpPr>
          <a:xfrm>
            <a:off x="2479167" y="2002498"/>
            <a:ext cx="6483191" cy="2538889"/>
            <a:chOff x="3305555" y="2669997"/>
            <a:chExt cx="8644255" cy="338518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8376" y="2669997"/>
              <a:ext cx="3191359" cy="84745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6715" y="2692908"/>
              <a:ext cx="3101339" cy="7574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8727" y="2967177"/>
              <a:ext cx="768121" cy="2758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197589" y="3006090"/>
              <a:ext cx="640080" cy="147955"/>
            </a:xfrm>
            <a:custGeom>
              <a:avLst/>
              <a:gdLst/>
              <a:ahLst/>
              <a:cxnLst/>
              <a:rect l="l" t="t" r="r" b="b"/>
              <a:pathLst>
                <a:path w="640079" h="147955">
                  <a:moveTo>
                    <a:pt x="0" y="147827"/>
                  </a:moveTo>
                  <a:lnTo>
                    <a:pt x="640079" y="147827"/>
                  </a:lnTo>
                  <a:lnTo>
                    <a:pt x="640079" y="0"/>
                  </a:lnTo>
                  <a:lnTo>
                    <a:pt x="0" y="0"/>
                  </a:lnTo>
                  <a:lnTo>
                    <a:pt x="0" y="147827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16207" y="3976063"/>
              <a:ext cx="8633492" cy="20788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34511" y="3998976"/>
              <a:ext cx="8543544" cy="19888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05555" y="3931958"/>
              <a:ext cx="403898" cy="3367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44417" y="3970782"/>
              <a:ext cx="276225" cy="208915"/>
            </a:xfrm>
            <a:custGeom>
              <a:avLst/>
              <a:gdLst/>
              <a:ahLst/>
              <a:cxnLst/>
              <a:rect l="l" t="t" r="r" b="b"/>
              <a:pathLst>
                <a:path w="276225" h="208914">
                  <a:moveTo>
                    <a:pt x="0" y="208788"/>
                  </a:moveTo>
                  <a:lnTo>
                    <a:pt x="275843" y="208788"/>
                  </a:lnTo>
                  <a:lnTo>
                    <a:pt x="275843" y="0"/>
                  </a:lnTo>
                  <a:lnTo>
                    <a:pt x="0" y="0"/>
                  </a:lnTo>
                  <a:lnTo>
                    <a:pt x="0" y="208788"/>
                  </a:lnTo>
                  <a:close/>
                </a:path>
              </a:pathLst>
            </a:custGeom>
            <a:ln w="25400">
              <a:solidFill>
                <a:srgbClr val="5C4DFF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05555" y="5544312"/>
              <a:ext cx="368820" cy="3809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44417" y="5583174"/>
              <a:ext cx="241300" cy="253365"/>
            </a:xfrm>
            <a:custGeom>
              <a:avLst/>
              <a:gdLst/>
              <a:ahLst/>
              <a:cxnLst/>
              <a:rect l="l" t="t" r="r" b="b"/>
              <a:pathLst>
                <a:path w="241300" h="253364">
                  <a:moveTo>
                    <a:pt x="0" y="252984"/>
                  </a:moveTo>
                  <a:lnTo>
                    <a:pt x="240791" y="252984"/>
                  </a:lnTo>
                  <a:lnTo>
                    <a:pt x="240791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25399">
              <a:solidFill>
                <a:srgbClr val="5C4DFF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81399" y="4110278"/>
              <a:ext cx="579132" cy="30017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620261" y="4149090"/>
              <a:ext cx="451484" cy="172720"/>
            </a:xfrm>
            <a:custGeom>
              <a:avLst/>
              <a:gdLst/>
              <a:ahLst/>
              <a:cxnLst/>
              <a:rect l="l" t="t" r="r" b="b"/>
              <a:pathLst>
                <a:path w="451485" h="172720">
                  <a:moveTo>
                    <a:pt x="0" y="172212"/>
                  </a:moveTo>
                  <a:lnTo>
                    <a:pt x="451103" y="172212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39283" y="5117630"/>
              <a:ext cx="1417319" cy="33676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78145" y="5156454"/>
              <a:ext cx="1289685" cy="208915"/>
            </a:xfrm>
            <a:custGeom>
              <a:avLst/>
              <a:gdLst/>
              <a:ahLst/>
              <a:cxnLst/>
              <a:rect l="l" t="t" r="r" b="b"/>
              <a:pathLst>
                <a:path w="1289685" h="208914">
                  <a:moveTo>
                    <a:pt x="0" y="208788"/>
                  </a:moveTo>
                  <a:lnTo>
                    <a:pt x="1289303" y="208788"/>
                  </a:lnTo>
                  <a:lnTo>
                    <a:pt x="1289303" y="0"/>
                  </a:lnTo>
                  <a:lnTo>
                    <a:pt x="0" y="0"/>
                  </a:lnTo>
                  <a:lnTo>
                    <a:pt x="0" y="20878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179511" y="2477453"/>
            <a:ext cx="128607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let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block that defines </a:t>
            </a:r>
            <a:r>
              <a:rPr sz="900" i="1" spc="-19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all the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variables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40434" y="4684548"/>
            <a:ext cx="143684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block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that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final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output</a:t>
            </a:r>
            <a:endParaRPr sz="900" dirty="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4"/>
              </a:spcBef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all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variables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query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50246" y="2477453"/>
            <a:ext cx="19197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900" b="1" i="1" spc="-8" dirty="0">
                <a:solidFill>
                  <a:srgbClr val="252525"/>
                </a:solidFill>
                <a:latin typeface="Calibri"/>
                <a:cs typeface="Calibri"/>
              </a:rPr>
              <a:t>Variable</a:t>
            </a:r>
            <a:r>
              <a:rPr sz="900" b="1" i="1" spc="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names</a:t>
            </a:r>
            <a:r>
              <a:rPr sz="900" b="1" i="1" spc="3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that</a:t>
            </a:r>
            <a:r>
              <a:rPr sz="900" i="1" spc="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match</a:t>
            </a:r>
            <a:r>
              <a:rPr sz="900" i="1" spc="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individual steps</a:t>
            </a:r>
            <a:r>
              <a:rPr sz="900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Applied Steps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pane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50604" y="2363914"/>
            <a:ext cx="6268879" cy="2411730"/>
            <a:chOff x="3400805" y="3151885"/>
            <a:chExt cx="8358505" cy="3215640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47871" y="4387634"/>
              <a:ext cx="1365503" cy="31847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586733" y="4426457"/>
              <a:ext cx="1237615" cy="190500"/>
            </a:xfrm>
            <a:custGeom>
              <a:avLst/>
              <a:gdLst/>
              <a:ahLst/>
              <a:cxnLst/>
              <a:rect l="l" t="t" r="r" b="b"/>
              <a:pathLst>
                <a:path w="1237614" h="190500">
                  <a:moveTo>
                    <a:pt x="0" y="190500"/>
                  </a:moveTo>
                  <a:lnTo>
                    <a:pt x="1237488" y="190500"/>
                  </a:lnTo>
                  <a:lnTo>
                    <a:pt x="1237488" y="0"/>
                  </a:lnTo>
                  <a:lnTo>
                    <a:pt x="0" y="0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76827" y="5702807"/>
              <a:ext cx="1043952" cy="33525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615689" y="5741669"/>
              <a:ext cx="916305" cy="207645"/>
            </a:xfrm>
            <a:custGeom>
              <a:avLst/>
              <a:gdLst/>
              <a:ahLst/>
              <a:cxnLst/>
              <a:rect l="l" t="t" r="r" b="b"/>
              <a:pathLst>
                <a:path w="916304" h="207645">
                  <a:moveTo>
                    <a:pt x="0" y="207263"/>
                  </a:moveTo>
                  <a:lnTo>
                    <a:pt x="915924" y="207263"/>
                  </a:lnTo>
                  <a:lnTo>
                    <a:pt x="915924" y="0"/>
                  </a:lnTo>
                  <a:lnTo>
                    <a:pt x="0" y="0"/>
                  </a:lnTo>
                  <a:lnTo>
                    <a:pt x="0" y="20726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41" name="object 41"/>
            <p:cNvSpPr/>
            <p:nvPr/>
          </p:nvSpPr>
          <p:spPr>
            <a:xfrm>
              <a:off x="4450841" y="5938773"/>
              <a:ext cx="664845" cy="429259"/>
            </a:xfrm>
            <a:custGeom>
              <a:avLst/>
              <a:gdLst/>
              <a:ahLst/>
              <a:cxnLst/>
              <a:rect l="l" t="t" r="r" b="b"/>
              <a:pathLst>
                <a:path w="664845" h="429260">
                  <a:moveTo>
                    <a:pt x="587725" y="403870"/>
                  </a:moveTo>
                  <a:lnTo>
                    <a:pt x="580771" y="428675"/>
                  </a:lnTo>
                  <a:lnTo>
                    <a:pt x="664463" y="412495"/>
                  </a:lnTo>
                  <a:lnTo>
                    <a:pt x="658984" y="407530"/>
                  </a:lnTo>
                  <a:lnTo>
                    <a:pt x="599567" y="407530"/>
                  </a:lnTo>
                  <a:lnTo>
                    <a:pt x="587725" y="403870"/>
                  </a:lnTo>
                  <a:close/>
                </a:path>
                <a:path w="664845" h="429260">
                  <a:moveTo>
                    <a:pt x="594586" y="379401"/>
                  </a:moveTo>
                  <a:lnTo>
                    <a:pt x="587725" y="403870"/>
                  </a:lnTo>
                  <a:lnTo>
                    <a:pt x="599567" y="407530"/>
                  </a:lnTo>
                  <a:lnTo>
                    <a:pt x="607060" y="383273"/>
                  </a:lnTo>
                  <a:lnTo>
                    <a:pt x="594586" y="379401"/>
                  </a:lnTo>
                  <a:close/>
                </a:path>
                <a:path w="664845" h="429260">
                  <a:moveTo>
                    <a:pt x="601345" y="355295"/>
                  </a:moveTo>
                  <a:lnTo>
                    <a:pt x="594586" y="379401"/>
                  </a:lnTo>
                  <a:lnTo>
                    <a:pt x="607060" y="383273"/>
                  </a:lnTo>
                  <a:lnTo>
                    <a:pt x="599567" y="407530"/>
                  </a:lnTo>
                  <a:lnTo>
                    <a:pt x="658984" y="407530"/>
                  </a:lnTo>
                  <a:lnTo>
                    <a:pt x="601345" y="355295"/>
                  </a:lnTo>
                  <a:close/>
                </a:path>
                <a:path w="664845" h="429260">
                  <a:moveTo>
                    <a:pt x="15240" y="0"/>
                  </a:moveTo>
                  <a:lnTo>
                    <a:pt x="91118" y="88569"/>
                  </a:lnTo>
                  <a:lnTo>
                    <a:pt x="148642" y="131406"/>
                  </a:lnTo>
                  <a:lnTo>
                    <a:pt x="204174" y="172313"/>
                  </a:lnTo>
                  <a:lnTo>
                    <a:pt x="232156" y="192836"/>
                  </a:lnTo>
                  <a:lnTo>
                    <a:pt x="285877" y="231406"/>
                  </a:lnTo>
                  <a:lnTo>
                    <a:pt x="336804" y="266941"/>
                  </a:lnTo>
                  <a:lnTo>
                    <a:pt x="384429" y="298818"/>
                  </a:lnTo>
                  <a:lnTo>
                    <a:pt x="427990" y="326555"/>
                  </a:lnTo>
                  <a:lnTo>
                    <a:pt x="467233" y="349567"/>
                  </a:lnTo>
                  <a:lnTo>
                    <a:pt x="502538" y="368414"/>
                  </a:lnTo>
                  <a:lnTo>
                    <a:pt x="549148" y="389839"/>
                  </a:lnTo>
                  <a:lnTo>
                    <a:pt x="587725" y="403870"/>
                  </a:lnTo>
                  <a:lnTo>
                    <a:pt x="594586" y="379401"/>
                  </a:lnTo>
                  <a:lnTo>
                    <a:pt x="585743" y="376656"/>
                  </a:lnTo>
                  <a:lnTo>
                    <a:pt x="585597" y="376656"/>
                  </a:lnTo>
                  <a:lnTo>
                    <a:pt x="572262" y="371792"/>
                  </a:lnTo>
                  <a:lnTo>
                    <a:pt x="558800" y="366331"/>
                  </a:lnTo>
                  <a:lnTo>
                    <a:pt x="544576" y="360248"/>
                  </a:lnTo>
                  <a:lnTo>
                    <a:pt x="529866" y="353453"/>
                  </a:lnTo>
                  <a:lnTo>
                    <a:pt x="514128" y="345782"/>
                  </a:lnTo>
                  <a:lnTo>
                    <a:pt x="497078" y="337019"/>
                  </a:lnTo>
                  <a:lnTo>
                    <a:pt x="479552" y="327367"/>
                  </a:lnTo>
                  <a:lnTo>
                    <a:pt x="460884" y="316687"/>
                  </a:lnTo>
                  <a:lnTo>
                    <a:pt x="441408" y="304952"/>
                  </a:lnTo>
                  <a:lnTo>
                    <a:pt x="420243" y="291807"/>
                  </a:lnTo>
                  <a:lnTo>
                    <a:pt x="398370" y="277596"/>
                  </a:lnTo>
                  <a:lnTo>
                    <a:pt x="375311" y="262356"/>
                  </a:lnTo>
                  <a:lnTo>
                    <a:pt x="351172" y="245973"/>
                  </a:lnTo>
                  <a:lnTo>
                    <a:pt x="326426" y="228739"/>
                  </a:lnTo>
                  <a:lnTo>
                    <a:pt x="300717" y="210718"/>
                  </a:lnTo>
                  <a:lnTo>
                    <a:pt x="247103" y="172313"/>
                  </a:lnTo>
                  <a:lnTo>
                    <a:pt x="191204" y="131406"/>
                  </a:lnTo>
                  <a:lnTo>
                    <a:pt x="133511" y="88569"/>
                  </a:lnTo>
                  <a:lnTo>
                    <a:pt x="15240" y="0"/>
                  </a:lnTo>
                  <a:close/>
                </a:path>
                <a:path w="664845" h="429260">
                  <a:moveTo>
                    <a:pt x="585088" y="376453"/>
                  </a:moveTo>
                  <a:lnTo>
                    <a:pt x="585597" y="376656"/>
                  </a:lnTo>
                  <a:lnTo>
                    <a:pt x="585743" y="376656"/>
                  </a:lnTo>
                  <a:lnTo>
                    <a:pt x="585088" y="376453"/>
                  </a:lnTo>
                  <a:close/>
                </a:path>
                <a:path w="664845" h="429260">
                  <a:moveTo>
                    <a:pt x="572360" y="371792"/>
                  </a:moveTo>
                  <a:lnTo>
                    <a:pt x="572770" y="371957"/>
                  </a:lnTo>
                  <a:lnTo>
                    <a:pt x="572360" y="371792"/>
                  </a:lnTo>
                  <a:close/>
                </a:path>
                <a:path w="664845" h="429260">
                  <a:moveTo>
                    <a:pt x="558816" y="366331"/>
                  </a:moveTo>
                  <a:lnTo>
                    <a:pt x="559054" y="366433"/>
                  </a:lnTo>
                  <a:lnTo>
                    <a:pt x="558816" y="366331"/>
                  </a:lnTo>
                  <a:close/>
                </a:path>
                <a:path w="664845" h="429260">
                  <a:moveTo>
                    <a:pt x="544680" y="360248"/>
                  </a:moveTo>
                  <a:lnTo>
                    <a:pt x="544957" y="360375"/>
                  </a:lnTo>
                  <a:lnTo>
                    <a:pt x="544680" y="360248"/>
                  </a:lnTo>
                  <a:close/>
                </a:path>
                <a:path w="664845" h="429260">
                  <a:moveTo>
                    <a:pt x="529590" y="353326"/>
                  </a:moveTo>
                  <a:lnTo>
                    <a:pt x="529844" y="353453"/>
                  </a:lnTo>
                  <a:lnTo>
                    <a:pt x="529590" y="353326"/>
                  </a:lnTo>
                  <a:close/>
                </a:path>
                <a:path w="664845" h="429260">
                  <a:moveTo>
                    <a:pt x="513842" y="345643"/>
                  </a:moveTo>
                  <a:lnTo>
                    <a:pt x="514096" y="345782"/>
                  </a:lnTo>
                  <a:lnTo>
                    <a:pt x="513842" y="345643"/>
                  </a:lnTo>
                  <a:close/>
                </a:path>
                <a:path w="664845" h="429260">
                  <a:moveTo>
                    <a:pt x="497180" y="337019"/>
                  </a:moveTo>
                  <a:lnTo>
                    <a:pt x="497459" y="337172"/>
                  </a:lnTo>
                  <a:lnTo>
                    <a:pt x="497180" y="337019"/>
                  </a:lnTo>
                  <a:close/>
                </a:path>
                <a:path w="664845" h="429260">
                  <a:moveTo>
                    <a:pt x="479649" y="327367"/>
                  </a:moveTo>
                  <a:lnTo>
                    <a:pt x="479806" y="327456"/>
                  </a:lnTo>
                  <a:lnTo>
                    <a:pt x="479649" y="327367"/>
                  </a:lnTo>
                  <a:close/>
                </a:path>
                <a:path w="664845" h="429260">
                  <a:moveTo>
                    <a:pt x="460902" y="316698"/>
                  </a:moveTo>
                  <a:lnTo>
                    <a:pt x="461137" y="316839"/>
                  </a:lnTo>
                  <a:lnTo>
                    <a:pt x="460902" y="316698"/>
                  </a:lnTo>
                  <a:close/>
                </a:path>
                <a:path w="664845" h="429260">
                  <a:moveTo>
                    <a:pt x="460884" y="316687"/>
                  </a:moveTo>
                  <a:close/>
                </a:path>
                <a:path w="664845" h="429260">
                  <a:moveTo>
                    <a:pt x="441198" y="304825"/>
                  </a:moveTo>
                  <a:lnTo>
                    <a:pt x="441408" y="304952"/>
                  </a:lnTo>
                  <a:lnTo>
                    <a:pt x="441198" y="304825"/>
                  </a:lnTo>
                  <a:close/>
                </a:path>
                <a:path w="664845" h="429260">
                  <a:moveTo>
                    <a:pt x="420320" y="291807"/>
                  </a:moveTo>
                  <a:lnTo>
                    <a:pt x="420497" y="291922"/>
                  </a:lnTo>
                  <a:lnTo>
                    <a:pt x="420320" y="291807"/>
                  </a:lnTo>
                  <a:close/>
                </a:path>
                <a:path w="664845" h="429260">
                  <a:moveTo>
                    <a:pt x="398302" y="277533"/>
                  </a:moveTo>
                  <a:close/>
                </a:path>
                <a:path w="664845" h="429260">
                  <a:moveTo>
                    <a:pt x="375158" y="262255"/>
                  </a:moveTo>
                  <a:lnTo>
                    <a:pt x="375311" y="262356"/>
                  </a:lnTo>
                  <a:lnTo>
                    <a:pt x="375158" y="262255"/>
                  </a:lnTo>
                  <a:close/>
                </a:path>
                <a:path w="664845" h="429260">
                  <a:moveTo>
                    <a:pt x="351172" y="245973"/>
                  </a:moveTo>
                  <a:close/>
                </a:path>
                <a:path w="664845" h="429260">
                  <a:moveTo>
                    <a:pt x="326390" y="228714"/>
                  </a:moveTo>
                  <a:close/>
                </a:path>
                <a:path w="664845" h="429260">
                  <a:moveTo>
                    <a:pt x="300609" y="210642"/>
                  </a:moveTo>
                  <a:close/>
                </a:path>
                <a:path w="664845" h="429260">
                  <a:moveTo>
                    <a:pt x="247055" y="172250"/>
                  </a:moveTo>
                  <a:close/>
                </a:path>
                <a:path w="664845" h="429260">
                  <a:moveTo>
                    <a:pt x="191193" y="131356"/>
                  </a:moveTo>
                  <a:close/>
                </a:path>
                <a:path w="664845" h="429260">
                  <a:moveTo>
                    <a:pt x="133477" y="88544"/>
                  </a:move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42" name="object 42"/>
            <p:cNvSpPr/>
            <p:nvPr/>
          </p:nvSpPr>
          <p:spPr>
            <a:xfrm>
              <a:off x="3423665" y="5836157"/>
              <a:ext cx="76200" cy="365760"/>
            </a:xfrm>
            <a:custGeom>
              <a:avLst/>
              <a:gdLst/>
              <a:ahLst/>
              <a:cxnLst/>
              <a:rect l="l" t="t" r="r" b="b"/>
              <a:pathLst>
                <a:path w="76200" h="365760">
                  <a:moveTo>
                    <a:pt x="25400" y="289559"/>
                  </a:moveTo>
                  <a:lnTo>
                    <a:pt x="0" y="289559"/>
                  </a:lnTo>
                  <a:lnTo>
                    <a:pt x="38100" y="365759"/>
                  </a:lnTo>
                  <a:lnTo>
                    <a:pt x="69850" y="302259"/>
                  </a:lnTo>
                  <a:lnTo>
                    <a:pt x="25400" y="302259"/>
                  </a:lnTo>
                  <a:lnTo>
                    <a:pt x="25400" y="289559"/>
                  </a:lnTo>
                  <a:close/>
                </a:path>
                <a:path w="76200" h="365760">
                  <a:moveTo>
                    <a:pt x="50800" y="0"/>
                  </a:moveTo>
                  <a:lnTo>
                    <a:pt x="25400" y="0"/>
                  </a:lnTo>
                  <a:lnTo>
                    <a:pt x="25400" y="302259"/>
                  </a:lnTo>
                  <a:lnTo>
                    <a:pt x="50800" y="302259"/>
                  </a:lnTo>
                  <a:lnTo>
                    <a:pt x="50800" y="0"/>
                  </a:lnTo>
                  <a:close/>
                </a:path>
                <a:path w="76200" h="365760">
                  <a:moveTo>
                    <a:pt x="76200" y="289559"/>
                  </a:moveTo>
                  <a:lnTo>
                    <a:pt x="50800" y="289559"/>
                  </a:lnTo>
                  <a:lnTo>
                    <a:pt x="50800" y="302259"/>
                  </a:lnTo>
                  <a:lnTo>
                    <a:pt x="69850" y="302259"/>
                  </a:lnTo>
                  <a:lnTo>
                    <a:pt x="76200" y="289559"/>
                  </a:lnTo>
                  <a:close/>
                </a:path>
              </a:pathLst>
            </a:custGeom>
            <a:solidFill>
              <a:srgbClr val="5C4DFF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00805" y="3729989"/>
              <a:ext cx="76200" cy="2362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426189" y="3151885"/>
              <a:ext cx="332740" cy="711200"/>
            </a:xfrm>
            <a:custGeom>
              <a:avLst/>
              <a:gdLst/>
              <a:ahLst/>
              <a:cxnLst/>
              <a:rect l="l" t="t" r="r" b="b"/>
              <a:pathLst>
                <a:path w="332740" h="711200">
                  <a:moveTo>
                    <a:pt x="16509" y="627126"/>
                  </a:moveTo>
                  <a:lnTo>
                    <a:pt x="0" y="710691"/>
                  </a:lnTo>
                  <a:lnTo>
                    <a:pt x="76834" y="673734"/>
                  </a:lnTo>
                  <a:lnTo>
                    <a:pt x="69766" y="668274"/>
                  </a:lnTo>
                  <a:lnTo>
                    <a:pt x="48894" y="668274"/>
                  </a:lnTo>
                  <a:lnTo>
                    <a:pt x="28828" y="652780"/>
                  </a:lnTo>
                  <a:lnTo>
                    <a:pt x="36592" y="642642"/>
                  </a:lnTo>
                  <a:lnTo>
                    <a:pt x="16509" y="627126"/>
                  </a:lnTo>
                  <a:close/>
                </a:path>
                <a:path w="332740" h="711200">
                  <a:moveTo>
                    <a:pt x="36592" y="642642"/>
                  </a:moveTo>
                  <a:lnTo>
                    <a:pt x="28828" y="652780"/>
                  </a:lnTo>
                  <a:lnTo>
                    <a:pt x="48894" y="668274"/>
                  </a:lnTo>
                  <a:lnTo>
                    <a:pt x="56657" y="658145"/>
                  </a:lnTo>
                  <a:lnTo>
                    <a:pt x="36592" y="642642"/>
                  </a:lnTo>
                  <a:close/>
                </a:path>
                <a:path w="332740" h="711200">
                  <a:moveTo>
                    <a:pt x="56657" y="658145"/>
                  </a:moveTo>
                  <a:lnTo>
                    <a:pt x="48894" y="668274"/>
                  </a:lnTo>
                  <a:lnTo>
                    <a:pt x="69766" y="668274"/>
                  </a:lnTo>
                  <a:lnTo>
                    <a:pt x="56657" y="658145"/>
                  </a:lnTo>
                  <a:close/>
                </a:path>
                <a:path w="332740" h="711200">
                  <a:moveTo>
                    <a:pt x="133701" y="555751"/>
                  </a:moveTo>
                  <a:lnTo>
                    <a:pt x="102361" y="555751"/>
                  </a:lnTo>
                  <a:lnTo>
                    <a:pt x="65785" y="604646"/>
                  </a:lnTo>
                  <a:lnTo>
                    <a:pt x="36592" y="642642"/>
                  </a:lnTo>
                  <a:lnTo>
                    <a:pt x="56657" y="658145"/>
                  </a:lnTo>
                  <a:lnTo>
                    <a:pt x="85978" y="619887"/>
                  </a:lnTo>
                  <a:lnTo>
                    <a:pt x="122681" y="570864"/>
                  </a:lnTo>
                  <a:lnTo>
                    <a:pt x="133701" y="555751"/>
                  </a:lnTo>
                  <a:close/>
                </a:path>
                <a:path w="332740" h="711200">
                  <a:moveTo>
                    <a:pt x="65785" y="604519"/>
                  </a:moveTo>
                  <a:close/>
                </a:path>
                <a:path w="332740" h="711200">
                  <a:moveTo>
                    <a:pt x="150909" y="531621"/>
                  </a:moveTo>
                  <a:lnTo>
                    <a:pt x="119887" y="531621"/>
                  </a:lnTo>
                  <a:lnTo>
                    <a:pt x="102234" y="555878"/>
                  </a:lnTo>
                  <a:lnTo>
                    <a:pt x="133701" y="555751"/>
                  </a:lnTo>
                  <a:lnTo>
                    <a:pt x="140461" y="546481"/>
                  </a:lnTo>
                  <a:lnTo>
                    <a:pt x="150909" y="531621"/>
                  </a:lnTo>
                  <a:close/>
                </a:path>
                <a:path w="332740" h="711200">
                  <a:moveTo>
                    <a:pt x="167807" y="507491"/>
                  </a:moveTo>
                  <a:lnTo>
                    <a:pt x="136905" y="507491"/>
                  </a:lnTo>
                  <a:lnTo>
                    <a:pt x="119760" y="531749"/>
                  </a:lnTo>
                  <a:lnTo>
                    <a:pt x="119887" y="531621"/>
                  </a:lnTo>
                  <a:lnTo>
                    <a:pt x="150909" y="531621"/>
                  </a:lnTo>
                  <a:lnTo>
                    <a:pt x="167807" y="507491"/>
                  </a:lnTo>
                  <a:close/>
                </a:path>
                <a:path w="332740" h="711200">
                  <a:moveTo>
                    <a:pt x="184014" y="483743"/>
                  </a:moveTo>
                  <a:lnTo>
                    <a:pt x="153415" y="483743"/>
                  </a:lnTo>
                  <a:lnTo>
                    <a:pt x="136778" y="507619"/>
                  </a:lnTo>
                  <a:lnTo>
                    <a:pt x="136905" y="507491"/>
                  </a:lnTo>
                  <a:lnTo>
                    <a:pt x="167807" y="507491"/>
                  </a:lnTo>
                  <a:lnTo>
                    <a:pt x="174370" y="498094"/>
                  </a:lnTo>
                  <a:lnTo>
                    <a:pt x="184014" y="483743"/>
                  </a:lnTo>
                  <a:close/>
                </a:path>
                <a:path w="332740" h="711200">
                  <a:moveTo>
                    <a:pt x="273947" y="323596"/>
                  </a:moveTo>
                  <a:lnTo>
                    <a:pt x="246379" y="323596"/>
                  </a:lnTo>
                  <a:lnTo>
                    <a:pt x="235838" y="345948"/>
                  </a:lnTo>
                  <a:lnTo>
                    <a:pt x="224408" y="368173"/>
                  </a:lnTo>
                  <a:lnTo>
                    <a:pt x="211835" y="390778"/>
                  </a:lnTo>
                  <a:lnTo>
                    <a:pt x="198500" y="413638"/>
                  </a:lnTo>
                  <a:lnTo>
                    <a:pt x="184150" y="436879"/>
                  </a:lnTo>
                  <a:lnTo>
                    <a:pt x="169163" y="460247"/>
                  </a:lnTo>
                  <a:lnTo>
                    <a:pt x="153288" y="483869"/>
                  </a:lnTo>
                  <a:lnTo>
                    <a:pt x="184014" y="483743"/>
                  </a:lnTo>
                  <a:lnTo>
                    <a:pt x="205739" y="450341"/>
                  </a:lnTo>
                  <a:lnTo>
                    <a:pt x="234060" y="403225"/>
                  </a:lnTo>
                  <a:lnTo>
                    <a:pt x="258699" y="356997"/>
                  </a:lnTo>
                  <a:lnTo>
                    <a:pt x="269366" y="334263"/>
                  </a:lnTo>
                  <a:lnTo>
                    <a:pt x="273947" y="323596"/>
                  </a:lnTo>
                  <a:close/>
                </a:path>
                <a:path w="332740" h="711200">
                  <a:moveTo>
                    <a:pt x="169290" y="459994"/>
                  </a:moveTo>
                  <a:lnTo>
                    <a:pt x="169120" y="460247"/>
                  </a:lnTo>
                  <a:lnTo>
                    <a:pt x="169290" y="459994"/>
                  </a:lnTo>
                  <a:close/>
                </a:path>
                <a:path w="332740" h="711200">
                  <a:moveTo>
                    <a:pt x="184276" y="436625"/>
                  </a:moveTo>
                  <a:lnTo>
                    <a:pt x="184114" y="436879"/>
                  </a:lnTo>
                  <a:lnTo>
                    <a:pt x="184276" y="436625"/>
                  </a:lnTo>
                  <a:close/>
                </a:path>
                <a:path w="332740" h="711200">
                  <a:moveTo>
                    <a:pt x="198627" y="413385"/>
                  </a:moveTo>
                  <a:lnTo>
                    <a:pt x="198471" y="413638"/>
                  </a:lnTo>
                  <a:lnTo>
                    <a:pt x="198627" y="413385"/>
                  </a:lnTo>
                  <a:close/>
                </a:path>
                <a:path w="332740" h="711200">
                  <a:moveTo>
                    <a:pt x="211962" y="390525"/>
                  </a:moveTo>
                  <a:lnTo>
                    <a:pt x="211815" y="390778"/>
                  </a:lnTo>
                  <a:lnTo>
                    <a:pt x="211962" y="390525"/>
                  </a:lnTo>
                  <a:close/>
                </a:path>
                <a:path w="332740" h="711200">
                  <a:moveTo>
                    <a:pt x="224535" y="367791"/>
                  </a:moveTo>
                  <a:lnTo>
                    <a:pt x="224325" y="368173"/>
                  </a:lnTo>
                  <a:lnTo>
                    <a:pt x="224535" y="367791"/>
                  </a:lnTo>
                  <a:close/>
                </a:path>
                <a:path w="332740" h="711200">
                  <a:moveTo>
                    <a:pt x="235965" y="345566"/>
                  </a:moveTo>
                  <a:lnTo>
                    <a:pt x="235771" y="345948"/>
                  </a:lnTo>
                  <a:lnTo>
                    <a:pt x="235965" y="345566"/>
                  </a:lnTo>
                  <a:close/>
                </a:path>
                <a:path w="332740" h="711200">
                  <a:moveTo>
                    <a:pt x="282818" y="302005"/>
                  </a:moveTo>
                  <a:lnTo>
                    <a:pt x="255650" y="302005"/>
                  </a:lnTo>
                  <a:lnTo>
                    <a:pt x="246125" y="323976"/>
                  </a:lnTo>
                  <a:lnTo>
                    <a:pt x="246379" y="323596"/>
                  </a:lnTo>
                  <a:lnTo>
                    <a:pt x="273947" y="323596"/>
                  </a:lnTo>
                  <a:lnTo>
                    <a:pt x="279018" y="311785"/>
                  </a:lnTo>
                  <a:lnTo>
                    <a:pt x="282818" y="302005"/>
                  </a:lnTo>
                  <a:close/>
                </a:path>
                <a:path w="332740" h="711200">
                  <a:moveTo>
                    <a:pt x="297454" y="259714"/>
                  </a:moveTo>
                  <a:lnTo>
                    <a:pt x="271017" y="259714"/>
                  </a:lnTo>
                  <a:lnTo>
                    <a:pt x="263651" y="281050"/>
                  </a:lnTo>
                  <a:lnTo>
                    <a:pt x="255396" y="302513"/>
                  </a:lnTo>
                  <a:lnTo>
                    <a:pt x="255650" y="302005"/>
                  </a:lnTo>
                  <a:lnTo>
                    <a:pt x="282818" y="302005"/>
                  </a:lnTo>
                  <a:lnTo>
                    <a:pt x="287654" y="289560"/>
                  </a:lnTo>
                  <a:lnTo>
                    <a:pt x="295020" y="267715"/>
                  </a:lnTo>
                  <a:lnTo>
                    <a:pt x="297454" y="259714"/>
                  </a:lnTo>
                  <a:close/>
                </a:path>
                <a:path w="332740" h="711200">
                  <a:moveTo>
                    <a:pt x="263778" y="280669"/>
                  </a:moveTo>
                  <a:lnTo>
                    <a:pt x="263632" y="281050"/>
                  </a:lnTo>
                  <a:lnTo>
                    <a:pt x="263778" y="280669"/>
                  </a:lnTo>
                  <a:close/>
                </a:path>
                <a:path w="332740" h="711200">
                  <a:moveTo>
                    <a:pt x="303518" y="238887"/>
                  </a:moveTo>
                  <a:lnTo>
                    <a:pt x="277367" y="238887"/>
                  </a:lnTo>
                  <a:lnTo>
                    <a:pt x="270925" y="259982"/>
                  </a:lnTo>
                  <a:lnTo>
                    <a:pt x="271017" y="259714"/>
                  </a:lnTo>
                  <a:lnTo>
                    <a:pt x="297454" y="259714"/>
                  </a:lnTo>
                  <a:lnTo>
                    <a:pt x="301625" y="245999"/>
                  </a:lnTo>
                  <a:lnTo>
                    <a:pt x="303518" y="238887"/>
                  </a:lnTo>
                  <a:close/>
                </a:path>
                <a:path w="332740" h="711200">
                  <a:moveTo>
                    <a:pt x="308793" y="218312"/>
                  </a:moveTo>
                  <a:lnTo>
                    <a:pt x="282701" y="218312"/>
                  </a:lnTo>
                  <a:lnTo>
                    <a:pt x="277240" y="239267"/>
                  </a:lnTo>
                  <a:lnTo>
                    <a:pt x="277367" y="238887"/>
                  </a:lnTo>
                  <a:lnTo>
                    <a:pt x="303518" y="238887"/>
                  </a:lnTo>
                  <a:lnTo>
                    <a:pt x="307339" y="224536"/>
                  </a:lnTo>
                  <a:lnTo>
                    <a:pt x="308793" y="218312"/>
                  </a:lnTo>
                  <a:close/>
                </a:path>
                <a:path w="332740" h="711200">
                  <a:moveTo>
                    <a:pt x="313352" y="197865"/>
                  </a:moveTo>
                  <a:lnTo>
                    <a:pt x="287527" y="197865"/>
                  </a:lnTo>
                  <a:lnTo>
                    <a:pt x="282575" y="218566"/>
                  </a:lnTo>
                  <a:lnTo>
                    <a:pt x="282701" y="218312"/>
                  </a:lnTo>
                  <a:lnTo>
                    <a:pt x="308793" y="218312"/>
                  </a:lnTo>
                  <a:lnTo>
                    <a:pt x="312292" y="203326"/>
                  </a:lnTo>
                  <a:lnTo>
                    <a:pt x="313352" y="197865"/>
                  </a:lnTo>
                  <a:close/>
                </a:path>
                <a:path w="332740" h="711200">
                  <a:moveTo>
                    <a:pt x="320362" y="157606"/>
                  </a:moveTo>
                  <a:lnTo>
                    <a:pt x="294766" y="157606"/>
                  </a:lnTo>
                  <a:lnTo>
                    <a:pt x="291337" y="178053"/>
                  </a:lnTo>
                  <a:lnTo>
                    <a:pt x="287400" y="198247"/>
                  </a:lnTo>
                  <a:lnTo>
                    <a:pt x="287527" y="197865"/>
                  </a:lnTo>
                  <a:lnTo>
                    <a:pt x="313352" y="197865"/>
                  </a:lnTo>
                  <a:lnTo>
                    <a:pt x="316356" y="182372"/>
                  </a:lnTo>
                  <a:lnTo>
                    <a:pt x="319785" y="161671"/>
                  </a:lnTo>
                  <a:lnTo>
                    <a:pt x="320362" y="157606"/>
                  </a:lnTo>
                  <a:close/>
                </a:path>
                <a:path w="332740" h="711200">
                  <a:moveTo>
                    <a:pt x="291337" y="177673"/>
                  </a:moveTo>
                  <a:lnTo>
                    <a:pt x="291265" y="178053"/>
                  </a:lnTo>
                  <a:lnTo>
                    <a:pt x="291337" y="177673"/>
                  </a:lnTo>
                  <a:close/>
                </a:path>
                <a:path w="332740" h="711200">
                  <a:moveTo>
                    <a:pt x="307339" y="0"/>
                  </a:moveTo>
                  <a:lnTo>
                    <a:pt x="305688" y="39369"/>
                  </a:lnTo>
                  <a:lnTo>
                    <a:pt x="305596" y="40639"/>
                  </a:lnTo>
                  <a:lnTo>
                    <a:pt x="303275" y="78739"/>
                  </a:lnTo>
                  <a:lnTo>
                    <a:pt x="299846" y="118237"/>
                  </a:lnTo>
                  <a:lnTo>
                    <a:pt x="297560" y="137922"/>
                  </a:lnTo>
                  <a:lnTo>
                    <a:pt x="294639" y="157987"/>
                  </a:lnTo>
                  <a:lnTo>
                    <a:pt x="294766" y="157606"/>
                  </a:lnTo>
                  <a:lnTo>
                    <a:pt x="320362" y="157606"/>
                  </a:lnTo>
                  <a:lnTo>
                    <a:pt x="322706" y="141097"/>
                  </a:lnTo>
                  <a:lnTo>
                    <a:pt x="325119" y="120650"/>
                  </a:lnTo>
                  <a:lnTo>
                    <a:pt x="328549" y="80390"/>
                  </a:lnTo>
                  <a:lnTo>
                    <a:pt x="330961" y="40639"/>
                  </a:lnTo>
                  <a:lnTo>
                    <a:pt x="332739" y="1015"/>
                  </a:lnTo>
                  <a:lnTo>
                    <a:pt x="307339" y="0"/>
                  </a:lnTo>
                  <a:close/>
                </a:path>
                <a:path w="332740" h="711200">
                  <a:moveTo>
                    <a:pt x="297560" y="137667"/>
                  </a:moveTo>
                  <a:lnTo>
                    <a:pt x="297524" y="137922"/>
                  </a:lnTo>
                  <a:lnTo>
                    <a:pt x="297560" y="137667"/>
                  </a:lnTo>
                  <a:close/>
                </a:path>
                <a:path w="332740" h="711200">
                  <a:moveTo>
                    <a:pt x="299846" y="117855"/>
                  </a:moveTo>
                  <a:lnTo>
                    <a:pt x="299803" y="118237"/>
                  </a:lnTo>
                  <a:lnTo>
                    <a:pt x="299846" y="117855"/>
                  </a:lnTo>
                  <a:close/>
                </a:path>
                <a:path w="332740" h="711200">
                  <a:moveTo>
                    <a:pt x="303275" y="78359"/>
                  </a:moveTo>
                  <a:lnTo>
                    <a:pt x="303243" y="78739"/>
                  </a:lnTo>
                  <a:lnTo>
                    <a:pt x="303275" y="78359"/>
                  </a:lnTo>
                  <a:close/>
                </a:path>
                <a:path w="332740" h="711200">
                  <a:moveTo>
                    <a:pt x="305688" y="39115"/>
                  </a:moveTo>
                  <a:lnTo>
                    <a:pt x="305673" y="39369"/>
                  </a:lnTo>
                  <a:lnTo>
                    <a:pt x="305688" y="39115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895440" y="4684548"/>
            <a:ext cx="98726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Final 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output</a:t>
            </a:r>
            <a:r>
              <a:rPr sz="900" b="1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variable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55660" y="4684548"/>
            <a:ext cx="1359217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Function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called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that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reorders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4"/>
              </a:spcBef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within the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02575" y="4016979"/>
            <a:ext cx="973931" cy="764381"/>
          </a:xfrm>
          <a:custGeom>
            <a:avLst/>
            <a:gdLst/>
            <a:ahLst/>
            <a:cxnLst/>
            <a:rect l="l" t="t" r="r" b="b"/>
            <a:pathLst>
              <a:path w="1298575" h="1019175">
                <a:moveTo>
                  <a:pt x="1221748" y="994362"/>
                </a:moveTo>
                <a:lnTo>
                  <a:pt x="1213865" y="1018679"/>
                </a:lnTo>
                <a:lnTo>
                  <a:pt x="1298066" y="1005966"/>
                </a:lnTo>
                <a:lnTo>
                  <a:pt x="1290365" y="998385"/>
                </a:lnTo>
                <a:lnTo>
                  <a:pt x="1233551" y="998385"/>
                </a:lnTo>
                <a:lnTo>
                  <a:pt x="1221748" y="994362"/>
                </a:lnTo>
                <a:close/>
              </a:path>
              <a:path w="1298575" h="1019175">
                <a:moveTo>
                  <a:pt x="1229587" y="970182"/>
                </a:moveTo>
                <a:lnTo>
                  <a:pt x="1221748" y="994362"/>
                </a:lnTo>
                <a:lnTo>
                  <a:pt x="1233551" y="998385"/>
                </a:lnTo>
                <a:lnTo>
                  <a:pt x="1241806" y="974343"/>
                </a:lnTo>
                <a:lnTo>
                  <a:pt x="1229587" y="970182"/>
                </a:lnTo>
                <a:close/>
              </a:path>
              <a:path w="1298575" h="1019175">
                <a:moveTo>
                  <a:pt x="1237361" y="946200"/>
                </a:moveTo>
                <a:lnTo>
                  <a:pt x="1229587" y="970182"/>
                </a:lnTo>
                <a:lnTo>
                  <a:pt x="1241806" y="974343"/>
                </a:lnTo>
                <a:lnTo>
                  <a:pt x="1233551" y="998385"/>
                </a:lnTo>
                <a:lnTo>
                  <a:pt x="1290365" y="998385"/>
                </a:lnTo>
                <a:lnTo>
                  <a:pt x="1237361" y="946200"/>
                </a:lnTo>
                <a:close/>
              </a:path>
              <a:path w="1298575" h="1019175">
                <a:moveTo>
                  <a:pt x="17525" y="0"/>
                </a:moveTo>
                <a:lnTo>
                  <a:pt x="269577" y="272999"/>
                </a:lnTo>
                <a:lnTo>
                  <a:pt x="325647" y="325450"/>
                </a:lnTo>
                <a:lnTo>
                  <a:pt x="380910" y="376758"/>
                </a:lnTo>
                <a:lnTo>
                  <a:pt x="488277" y="475284"/>
                </a:lnTo>
                <a:lnTo>
                  <a:pt x="560959" y="540905"/>
                </a:lnTo>
                <a:lnTo>
                  <a:pt x="611632" y="585914"/>
                </a:lnTo>
                <a:lnTo>
                  <a:pt x="662368" y="630212"/>
                </a:lnTo>
                <a:lnTo>
                  <a:pt x="708279" y="669518"/>
                </a:lnTo>
                <a:lnTo>
                  <a:pt x="753872" y="707720"/>
                </a:lnTo>
                <a:lnTo>
                  <a:pt x="797433" y="743267"/>
                </a:lnTo>
                <a:lnTo>
                  <a:pt x="839088" y="776084"/>
                </a:lnTo>
                <a:lnTo>
                  <a:pt x="878459" y="805865"/>
                </a:lnTo>
                <a:lnTo>
                  <a:pt x="915797" y="832891"/>
                </a:lnTo>
                <a:lnTo>
                  <a:pt x="951103" y="857249"/>
                </a:lnTo>
                <a:lnTo>
                  <a:pt x="984758" y="879170"/>
                </a:lnTo>
                <a:lnTo>
                  <a:pt x="1046734" y="916266"/>
                </a:lnTo>
                <a:lnTo>
                  <a:pt x="1103501" y="946035"/>
                </a:lnTo>
                <a:lnTo>
                  <a:pt x="1155191" y="969390"/>
                </a:lnTo>
                <a:lnTo>
                  <a:pt x="1203706" y="988212"/>
                </a:lnTo>
                <a:lnTo>
                  <a:pt x="1221748" y="994362"/>
                </a:lnTo>
                <a:lnTo>
                  <a:pt x="1229587" y="970182"/>
                </a:lnTo>
                <a:lnTo>
                  <a:pt x="1212096" y="964222"/>
                </a:lnTo>
                <a:lnTo>
                  <a:pt x="1189117" y="955598"/>
                </a:lnTo>
                <a:lnTo>
                  <a:pt x="1164716" y="945883"/>
                </a:lnTo>
                <a:lnTo>
                  <a:pt x="1139952" y="935075"/>
                </a:lnTo>
                <a:lnTo>
                  <a:pt x="1114043" y="922934"/>
                </a:lnTo>
                <a:lnTo>
                  <a:pt x="1087119" y="909370"/>
                </a:lnTo>
                <a:lnTo>
                  <a:pt x="1058926" y="894029"/>
                </a:lnTo>
                <a:lnTo>
                  <a:pt x="1029642" y="877049"/>
                </a:lnTo>
                <a:lnTo>
                  <a:pt x="998092" y="857618"/>
                </a:lnTo>
                <a:lnTo>
                  <a:pt x="982015" y="847280"/>
                </a:lnTo>
                <a:lnTo>
                  <a:pt x="965333" y="836218"/>
                </a:lnTo>
                <a:lnTo>
                  <a:pt x="948147" y="824471"/>
                </a:lnTo>
                <a:lnTo>
                  <a:pt x="930275" y="812088"/>
                </a:lnTo>
                <a:lnTo>
                  <a:pt x="912347" y="799223"/>
                </a:lnTo>
                <a:lnTo>
                  <a:pt x="893675" y="785482"/>
                </a:lnTo>
                <a:lnTo>
                  <a:pt x="874405" y="771093"/>
                </a:lnTo>
                <a:lnTo>
                  <a:pt x="854682" y="756018"/>
                </a:lnTo>
                <a:lnTo>
                  <a:pt x="834360" y="740194"/>
                </a:lnTo>
                <a:lnTo>
                  <a:pt x="813371" y="723480"/>
                </a:lnTo>
                <a:lnTo>
                  <a:pt x="792034" y="706196"/>
                </a:lnTo>
                <a:lnTo>
                  <a:pt x="770094" y="688174"/>
                </a:lnTo>
                <a:lnTo>
                  <a:pt x="747643" y="669518"/>
                </a:lnTo>
                <a:lnTo>
                  <a:pt x="724707" y="650151"/>
                </a:lnTo>
                <a:lnTo>
                  <a:pt x="701241" y="630212"/>
                </a:lnTo>
                <a:lnTo>
                  <a:pt x="677476" y="609688"/>
                </a:lnTo>
                <a:lnTo>
                  <a:pt x="628468" y="566889"/>
                </a:lnTo>
                <a:lnTo>
                  <a:pt x="577907" y="521982"/>
                </a:lnTo>
                <a:lnTo>
                  <a:pt x="525977" y="475284"/>
                </a:lnTo>
                <a:lnTo>
                  <a:pt x="418252" y="376758"/>
                </a:lnTo>
                <a:lnTo>
                  <a:pt x="362866" y="325450"/>
                </a:lnTo>
                <a:lnTo>
                  <a:pt x="306605" y="272999"/>
                </a:lnTo>
                <a:lnTo>
                  <a:pt x="17525" y="0"/>
                </a:lnTo>
                <a:close/>
              </a:path>
              <a:path w="1298575" h="1019175">
                <a:moveTo>
                  <a:pt x="1212182" y="964254"/>
                </a:moveTo>
                <a:lnTo>
                  <a:pt x="1212468" y="964361"/>
                </a:lnTo>
                <a:lnTo>
                  <a:pt x="1212182" y="964254"/>
                </a:lnTo>
                <a:close/>
              </a:path>
              <a:path w="1298575" h="1019175">
                <a:moveTo>
                  <a:pt x="1212096" y="964222"/>
                </a:moveTo>
                <a:close/>
              </a:path>
              <a:path w="1298575" h="1019175">
                <a:moveTo>
                  <a:pt x="1188847" y="955497"/>
                </a:moveTo>
                <a:lnTo>
                  <a:pt x="1189101" y="955598"/>
                </a:lnTo>
                <a:lnTo>
                  <a:pt x="1188847" y="955497"/>
                </a:lnTo>
                <a:close/>
              </a:path>
              <a:path w="1298575" h="1019175">
                <a:moveTo>
                  <a:pt x="1165082" y="946028"/>
                </a:moveTo>
                <a:close/>
              </a:path>
              <a:path w="1298575" h="1019175">
                <a:moveTo>
                  <a:pt x="1164748" y="945883"/>
                </a:moveTo>
                <a:lnTo>
                  <a:pt x="1165082" y="946028"/>
                </a:lnTo>
                <a:lnTo>
                  <a:pt x="1164748" y="945883"/>
                </a:lnTo>
                <a:close/>
              </a:path>
              <a:path w="1298575" h="1019175">
                <a:moveTo>
                  <a:pt x="1140007" y="935075"/>
                </a:moveTo>
                <a:lnTo>
                  <a:pt x="1140333" y="935227"/>
                </a:lnTo>
                <a:lnTo>
                  <a:pt x="1140007" y="935075"/>
                </a:lnTo>
                <a:close/>
              </a:path>
              <a:path w="1298575" h="1019175">
                <a:moveTo>
                  <a:pt x="1114121" y="922934"/>
                </a:moveTo>
                <a:lnTo>
                  <a:pt x="1114425" y="923086"/>
                </a:lnTo>
                <a:lnTo>
                  <a:pt x="1114121" y="922934"/>
                </a:lnTo>
                <a:close/>
              </a:path>
              <a:path w="1298575" h="1019175">
                <a:moveTo>
                  <a:pt x="1087150" y="909370"/>
                </a:moveTo>
                <a:lnTo>
                  <a:pt x="1087501" y="909561"/>
                </a:lnTo>
                <a:lnTo>
                  <a:pt x="1087150" y="909370"/>
                </a:lnTo>
                <a:close/>
              </a:path>
              <a:path w="1298575" h="1019175">
                <a:moveTo>
                  <a:pt x="1058999" y="894029"/>
                </a:moveTo>
                <a:lnTo>
                  <a:pt x="1059307" y="894206"/>
                </a:lnTo>
                <a:lnTo>
                  <a:pt x="1058999" y="894029"/>
                </a:lnTo>
                <a:close/>
              </a:path>
              <a:path w="1298575" h="1019175">
                <a:moveTo>
                  <a:pt x="1029335" y="876871"/>
                </a:moveTo>
                <a:lnTo>
                  <a:pt x="1029588" y="877049"/>
                </a:lnTo>
                <a:lnTo>
                  <a:pt x="1029335" y="876871"/>
                </a:lnTo>
                <a:close/>
              </a:path>
              <a:path w="1298575" h="1019175">
                <a:moveTo>
                  <a:pt x="998168" y="857618"/>
                </a:moveTo>
                <a:lnTo>
                  <a:pt x="998347" y="857732"/>
                </a:lnTo>
                <a:lnTo>
                  <a:pt x="998168" y="857618"/>
                </a:lnTo>
                <a:close/>
              </a:path>
              <a:path w="1298575" h="1019175">
                <a:moveTo>
                  <a:pt x="981837" y="847166"/>
                </a:moveTo>
                <a:lnTo>
                  <a:pt x="982015" y="847280"/>
                </a:lnTo>
                <a:lnTo>
                  <a:pt x="981837" y="847166"/>
                </a:lnTo>
                <a:close/>
              </a:path>
              <a:path w="1298575" h="1019175">
                <a:moveTo>
                  <a:pt x="965200" y="836129"/>
                </a:moveTo>
                <a:lnTo>
                  <a:pt x="965333" y="836218"/>
                </a:lnTo>
                <a:lnTo>
                  <a:pt x="965200" y="836129"/>
                </a:lnTo>
                <a:close/>
              </a:path>
              <a:path w="1298575" h="1019175">
                <a:moveTo>
                  <a:pt x="948090" y="824407"/>
                </a:moveTo>
                <a:close/>
              </a:path>
              <a:path w="1298575" h="1019175">
                <a:moveTo>
                  <a:pt x="930386" y="812088"/>
                </a:moveTo>
                <a:lnTo>
                  <a:pt x="930529" y="812190"/>
                </a:lnTo>
                <a:lnTo>
                  <a:pt x="930386" y="812088"/>
                </a:lnTo>
                <a:close/>
              </a:path>
              <a:path w="1298575" h="1019175">
                <a:moveTo>
                  <a:pt x="912264" y="799147"/>
                </a:moveTo>
                <a:close/>
              </a:path>
              <a:path w="1298575" h="1019175">
                <a:moveTo>
                  <a:pt x="893572" y="785406"/>
                </a:moveTo>
                <a:close/>
              </a:path>
              <a:path w="1298575" h="1019175">
                <a:moveTo>
                  <a:pt x="874405" y="771093"/>
                </a:moveTo>
                <a:close/>
              </a:path>
              <a:path w="1298575" h="1019175">
                <a:moveTo>
                  <a:pt x="854612" y="755942"/>
                </a:moveTo>
                <a:close/>
              </a:path>
              <a:path w="1298575" h="1019175">
                <a:moveTo>
                  <a:pt x="834294" y="740117"/>
                </a:moveTo>
                <a:close/>
              </a:path>
              <a:path w="1298575" h="1019175">
                <a:moveTo>
                  <a:pt x="813372" y="723430"/>
                </a:moveTo>
                <a:close/>
              </a:path>
              <a:path w="1298575" h="1019175">
                <a:moveTo>
                  <a:pt x="792036" y="706145"/>
                </a:moveTo>
                <a:close/>
              </a:path>
              <a:path w="1298575" h="1019175">
                <a:moveTo>
                  <a:pt x="770001" y="688098"/>
                </a:moveTo>
                <a:close/>
              </a:path>
              <a:path w="1298575" h="1019175">
                <a:moveTo>
                  <a:pt x="747603" y="669416"/>
                </a:moveTo>
                <a:close/>
              </a:path>
              <a:path w="1298575" h="1019175">
                <a:moveTo>
                  <a:pt x="724662" y="650112"/>
                </a:moveTo>
                <a:close/>
              </a:path>
              <a:path w="1298575" h="1019175">
                <a:moveTo>
                  <a:pt x="701220" y="630148"/>
                </a:moveTo>
                <a:close/>
              </a:path>
              <a:path w="1298575" h="1019175">
                <a:moveTo>
                  <a:pt x="677486" y="609638"/>
                </a:moveTo>
                <a:close/>
              </a:path>
              <a:path w="1298575" h="1019175">
                <a:moveTo>
                  <a:pt x="628451" y="566826"/>
                </a:moveTo>
                <a:close/>
              </a:path>
              <a:path w="1298575" h="1019175">
                <a:moveTo>
                  <a:pt x="577850" y="521931"/>
                </a:moveTo>
                <a:close/>
              </a:path>
              <a:path w="1298575" h="1019175">
                <a:moveTo>
                  <a:pt x="525907" y="475221"/>
                </a:moveTo>
                <a:close/>
              </a:path>
              <a:path w="1298575" h="1019175">
                <a:moveTo>
                  <a:pt x="418296" y="376720"/>
                </a:moveTo>
                <a:close/>
              </a:path>
              <a:path w="1298575" h="1019175">
                <a:moveTo>
                  <a:pt x="362838" y="325424"/>
                </a:moveTo>
                <a:close/>
              </a:path>
              <a:path w="1298575" h="1019175">
                <a:moveTo>
                  <a:pt x="306578" y="272973"/>
                </a:move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grpSp>
        <p:nvGrpSpPr>
          <p:cNvPr id="48" name="object 48"/>
          <p:cNvGrpSpPr/>
          <p:nvPr/>
        </p:nvGrpSpPr>
        <p:grpSpPr>
          <a:xfrm>
            <a:off x="3047428" y="2539460"/>
            <a:ext cx="1151573" cy="790099"/>
            <a:chOff x="4063238" y="3385946"/>
            <a:chExt cx="1535430" cy="1053465"/>
          </a:xfrm>
        </p:grpSpPr>
        <p:sp>
          <p:nvSpPr>
            <p:cNvPr id="49" name="object 49"/>
            <p:cNvSpPr/>
            <p:nvPr/>
          </p:nvSpPr>
          <p:spPr>
            <a:xfrm>
              <a:off x="4063238" y="3385946"/>
              <a:ext cx="1535430" cy="774065"/>
            </a:xfrm>
            <a:custGeom>
              <a:avLst/>
              <a:gdLst/>
              <a:ahLst/>
              <a:cxnLst/>
              <a:rect l="l" t="t" r="r" b="b"/>
              <a:pathLst>
                <a:path w="1535429" h="774064">
                  <a:moveTo>
                    <a:pt x="1459100" y="25605"/>
                  </a:moveTo>
                  <a:lnTo>
                    <a:pt x="1403985" y="29082"/>
                  </a:lnTo>
                  <a:lnTo>
                    <a:pt x="1351788" y="37083"/>
                  </a:lnTo>
                  <a:lnTo>
                    <a:pt x="1292733" y="50800"/>
                  </a:lnTo>
                  <a:lnTo>
                    <a:pt x="1237274" y="67817"/>
                  </a:lnTo>
                  <a:lnTo>
                    <a:pt x="1187703" y="85598"/>
                  </a:lnTo>
                  <a:lnTo>
                    <a:pt x="1147445" y="101726"/>
                  </a:lnTo>
                  <a:lnTo>
                    <a:pt x="1104391" y="120268"/>
                  </a:lnTo>
                  <a:lnTo>
                    <a:pt x="1057910" y="141731"/>
                  </a:lnTo>
                  <a:lnTo>
                    <a:pt x="1008252" y="165862"/>
                  </a:lnTo>
                  <a:lnTo>
                    <a:pt x="955421" y="192786"/>
                  </a:lnTo>
                  <a:lnTo>
                    <a:pt x="899667" y="222122"/>
                  </a:lnTo>
                  <a:lnTo>
                    <a:pt x="810767" y="270509"/>
                  </a:lnTo>
                  <a:lnTo>
                    <a:pt x="716534" y="323722"/>
                  </a:lnTo>
                  <a:lnTo>
                    <a:pt x="514350" y="441451"/>
                  </a:lnTo>
                  <a:lnTo>
                    <a:pt x="0" y="752347"/>
                  </a:lnTo>
                  <a:lnTo>
                    <a:pt x="13208" y="773938"/>
                  </a:lnTo>
                  <a:lnTo>
                    <a:pt x="527303" y="463295"/>
                  </a:lnTo>
                  <a:lnTo>
                    <a:pt x="596391" y="422655"/>
                  </a:lnTo>
                  <a:lnTo>
                    <a:pt x="729234" y="345694"/>
                  </a:lnTo>
                  <a:lnTo>
                    <a:pt x="823213" y="292734"/>
                  </a:lnTo>
                  <a:lnTo>
                    <a:pt x="853313" y="276097"/>
                  </a:lnTo>
                  <a:lnTo>
                    <a:pt x="882903" y="260095"/>
                  </a:lnTo>
                  <a:lnTo>
                    <a:pt x="911733" y="244601"/>
                  </a:lnTo>
                  <a:lnTo>
                    <a:pt x="967232" y="215264"/>
                  </a:lnTo>
                  <a:lnTo>
                    <a:pt x="967104" y="215264"/>
                  </a:lnTo>
                  <a:lnTo>
                    <a:pt x="993901" y="201549"/>
                  </a:lnTo>
                  <a:lnTo>
                    <a:pt x="1019683" y="188594"/>
                  </a:lnTo>
                  <a:lnTo>
                    <a:pt x="1044701" y="176275"/>
                  </a:lnTo>
                  <a:lnTo>
                    <a:pt x="1068959" y="164591"/>
                  </a:lnTo>
                  <a:lnTo>
                    <a:pt x="1069100" y="164591"/>
                  </a:lnTo>
                  <a:lnTo>
                    <a:pt x="1092200" y="153669"/>
                  </a:lnTo>
                  <a:lnTo>
                    <a:pt x="1092353" y="153669"/>
                  </a:lnTo>
                  <a:lnTo>
                    <a:pt x="1114806" y="143510"/>
                  </a:lnTo>
                  <a:lnTo>
                    <a:pt x="1114552" y="143510"/>
                  </a:lnTo>
                  <a:lnTo>
                    <a:pt x="1136396" y="133985"/>
                  </a:lnTo>
                  <a:lnTo>
                    <a:pt x="1136565" y="133985"/>
                  </a:lnTo>
                  <a:lnTo>
                    <a:pt x="1157351" y="125094"/>
                  </a:lnTo>
                  <a:lnTo>
                    <a:pt x="1157534" y="125094"/>
                  </a:lnTo>
                  <a:lnTo>
                    <a:pt x="1177416" y="116966"/>
                  </a:lnTo>
                  <a:lnTo>
                    <a:pt x="1196975" y="109219"/>
                  </a:lnTo>
                  <a:lnTo>
                    <a:pt x="1215644" y="102235"/>
                  </a:lnTo>
                  <a:lnTo>
                    <a:pt x="1233551" y="95885"/>
                  </a:lnTo>
                  <a:lnTo>
                    <a:pt x="1251077" y="89915"/>
                  </a:lnTo>
                  <a:lnTo>
                    <a:pt x="1251215" y="89915"/>
                  </a:lnTo>
                  <a:lnTo>
                    <a:pt x="1267714" y="84581"/>
                  </a:lnTo>
                  <a:lnTo>
                    <a:pt x="1283842" y="79628"/>
                  </a:lnTo>
                  <a:lnTo>
                    <a:pt x="1284042" y="79628"/>
                  </a:lnTo>
                  <a:lnTo>
                    <a:pt x="1299464" y="75311"/>
                  </a:lnTo>
                  <a:lnTo>
                    <a:pt x="1299083" y="75311"/>
                  </a:lnTo>
                  <a:lnTo>
                    <a:pt x="1328680" y="67817"/>
                  </a:lnTo>
                  <a:lnTo>
                    <a:pt x="1329182" y="67690"/>
                  </a:lnTo>
                  <a:lnTo>
                    <a:pt x="1356867" y="61975"/>
                  </a:lnTo>
                  <a:lnTo>
                    <a:pt x="1357090" y="61975"/>
                  </a:lnTo>
                  <a:lnTo>
                    <a:pt x="1382649" y="57530"/>
                  </a:lnTo>
                  <a:lnTo>
                    <a:pt x="1382140" y="57530"/>
                  </a:lnTo>
                  <a:lnTo>
                    <a:pt x="1407033" y="54355"/>
                  </a:lnTo>
                  <a:lnTo>
                    <a:pt x="1406652" y="54355"/>
                  </a:lnTo>
                  <a:lnTo>
                    <a:pt x="1430147" y="52197"/>
                  </a:lnTo>
                  <a:lnTo>
                    <a:pt x="1429639" y="52197"/>
                  </a:lnTo>
                  <a:lnTo>
                    <a:pt x="1452245" y="50926"/>
                  </a:lnTo>
                  <a:lnTo>
                    <a:pt x="1458847" y="50926"/>
                  </a:lnTo>
                  <a:lnTo>
                    <a:pt x="1459100" y="25605"/>
                  </a:lnTo>
                  <a:close/>
                </a:path>
                <a:path w="1535429" h="774064">
                  <a:moveTo>
                    <a:pt x="527392" y="463295"/>
                  </a:moveTo>
                  <a:lnTo>
                    <a:pt x="527176" y="463422"/>
                  </a:lnTo>
                  <a:lnTo>
                    <a:pt x="527392" y="463295"/>
                  </a:lnTo>
                  <a:close/>
                </a:path>
                <a:path w="1535429" h="774064">
                  <a:moveTo>
                    <a:pt x="596482" y="422655"/>
                  </a:moveTo>
                  <a:lnTo>
                    <a:pt x="596264" y="422782"/>
                  </a:lnTo>
                  <a:lnTo>
                    <a:pt x="596482" y="422655"/>
                  </a:lnTo>
                  <a:close/>
                </a:path>
                <a:path w="1535429" h="774064">
                  <a:moveTo>
                    <a:pt x="994026" y="201549"/>
                  </a:moveTo>
                  <a:lnTo>
                    <a:pt x="993775" y="201675"/>
                  </a:lnTo>
                  <a:lnTo>
                    <a:pt x="994026" y="201549"/>
                  </a:lnTo>
                  <a:close/>
                </a:path>
                <a:path w="1535429" h="774064">
                  <a:moveTo>
                    <a:pt x="1069100" y="164591"/>
                  </a:moveTo>
                  <a:lnTo>
                    <a:pt x="1068959" y="164591"/>
                  </a:lnTo>
                  <a:lnTo>
                    <a:pt x="1069100" y="164591"/>
                  </a:lnTo>
                  <a:close/>
                </a:path>
                <a:path w="1535429" h="774064">
                  <a:moveTo>
                    <a:pt x="1092353" y="153669"/>
                  </a:moveTo>
                  <a:lnTo>
                    <a:pt x="1092200" y="153669"/>
                  </a:lnTo>
                  <a:lnTo>
                    <a:pt x="1092073" y="153797"/>
                  </a:lnTo>
                  <a:lnTo>
                    <a:pt x="1092353" y="153669"/>
                  </a:lnTo>
                  <a:close/>
                </a:path>
                <a:path w="1535429" h="774064">
                  <a:moveTo>
                    <a:pt x="1136565" y="133985"/>
                  </a:moveTo>
                  <a:lnTo>
                    <a:pt x="1136396" y="133985"/>
                  </a:lnTo>
                  <a:lnTo>
                    <a:pt x="1136565" y="133985"/>
                  </a:lnTo>
                  <a:close/>
                </a:path>
                <a:path w="1535429" h="774064">
                  <a:moveTo>
                    <a:pt x="1157534" y="125094"/>
                  </a:moveTo>
                  <a:lnTo>
                    <a:pt x="1157351" y="125094"/>
                  </a:lnTo>
                  <a:lnTo>
                    <a:pt x="1157224" y="125222"/>
                  </a:lnTo>
                  <a:lnTo>
                    <a:pt x="1157534" y="125094"/>
                  </a:lnTo>
                  <a:close/>
                </a:path>
                <a:path w="1535429" h="774064">
                  <a:moveTo>
                    <a:pt x="1197058" y="109219"/>
                  </a:moveTo>
                  <a:lnTo>
                    <a:pt x="1196721" y="109347"/>
                  </a:lnTo>
                  <a:lnTo>
                    <a:pt x="1197058" y="109219"/>
                  </a:lnTo>
                  <a:close/>
                </a:path>
                <a:path w="1535429" h="774064">
                  <a:moveTo>
                    <a:pt x="1215746" y="102235"/>
                  </a:moveTo>
                  <a:lnTo>
                    <a:pt x="1215389" y="102362"/>
                  </a:lnTo>
                  <a:lnTo>
                    <a:pt x="1215746" y="102235"/>
                  </a:lnTo>
                  <a:close/>
                </a:path>
                <a:path w="1535429" h="774064">
                  <a:moveTo>
                    <a:pt x="1251215" y="89915"/>
                  </a:moveTo>
                  <a:lnTo>
                    <a:pt x="1251077" y="89915"/>
                  </a:lnTo>
                  <a:lnTo>
                    <a:pt x="1250823" y="90042"/>
                  </a:lnTo>
                  <a:lnTo>
                    <a:pt x="1251215" y="89915"/>
                  </a:lnTo>
                  <a:close/>
                </a:path>
                <a:path w="1535429" h="774064">
                  <a:moveTo>
                    <a:pt x="1284042" y="79628"/>
                  </a:moveTo>
                  <a:lnTo>
                    <a:pt x="1283842" y="79628"/>
                  </a:lnTo>
                  <a:lnTo>
                    <a:pt x="1283589" y="79755"/>
                  </a:lnTo>
                  <a:lnTo>
                    <a:pt x="1284042" y="79628"/>
                  </a:lnTo>
                  <a:close/>
                </a:path>
                <a:path w="1535429" h="774064">
                  <a:moveTo>
                    <a:pt x="1471676" y="25526"/>
                  </a:moveTo>
                  <a:lnTo>
                    <a:pt x="1459100" y="25605"/>
                  </a:lnTo>
                  <a:lnTo>
                    <a:pt x="1458595" y="76200"/>
                  </a:lnTo>
                  <a:lnTo>
                    <a:pt x="1510254" y="50926"/>
                  </a:lnTo>
                  <a:lnTo>
                    <a:pt x="1471676" y="50926"/>
                  </a:lnTo>
                  <a:lnTo>
                    <a:pt x="1471676" y="25526"/>
                  </a:lnTo>
                  <a:close/>
                </a:path>
                <a:path w="1535429" h="774064">
                  <a:moveTo>
                    <a:pt x="1329286" y="67690"/>
                  </a:moveTo>
                  <a:lnTo>
                    <a:pt x="1328708" y="67810"/>
                  </a:lnTo>
                  <a:lnTo>
                    <a:pt x="1329286" y="67690"/>
                  </a:lnTo>
                  <a:close/>
                </a:path>
                <a:path w="1535429" h="774064">
                  <a:moveTo>
                    <a:pt x="1357090" y="61975"/>
                  </a:moveTo>
                  <a:lnTo>
                    <a:pt x="1356867" y="61975"/>
                  </a:lnTo>
                  <a:lnTo>
                    <a:pt x="1356360" y="62102"/>
                  </a:lnTo>
                  <a:lnTo>
                    <a:pt x="1357090" y="61975"/>
                  </a:lnTo>
                  <a:close/>
                </a:path>
                <a:path w="1535429" h="774064">
                  <a:moveTo>
                    <a:pt x="1509322" y="25526"/>
                  </a:moveTo>
                  <a:lnTo>
                    <a:pt x="1471676" y="25526"/>
                  </a:lnTo>
                  <a:lnTo>
                    <a:pt x="1471676" y="50926"/>
                  </a:lnTo>
                  <a:lnTo>
                    <a:pt x="1510254" y="50926"/>
                  </a:lnTo>
                  <a:lnTo>
                    <a:pt x="1535176" y="38735"/>
                  </a:lnTo>
                  <a:lnTo>
                    <a:pt x="1509322" y="25526"/>
                  </a:lnTo>
                  <a:close/>
                </a:path>
                <a:path w="1535429" h="774064">
                  <a:moveTo>
                    <a:pt x="1459357" y="0"/>
                  </a:moveTo>
                  <a:lnTo>
                    <a:pt x="1459100" y="25605"/>
                  </a:lnTo>
                  <a:lnTo>
                    <a:pt x="1509322" y="25526"/>
                  </a:lnTo>
                  <a:lnTo>
                    <a:pt x="1459357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50" name="object 50"/>
            <p:cNvSpPr/>
            <p:nvPr/>
          </p:nvSpPr>
          <p:spPr>
            <a:xfrm>
              <a:off x="4824222" y="3423665"/>
              <a:ext cx="688975" cy="1003300"/>
            </a:xfrm>
            <a:custGeom>
              <a:avLst/>
              <a:gdLst/>
              <a:ahLst/>
              <a:cxnLst/>
              <a:rect l="l" t="t" r="r" b="b"/>
              <a:pathLst>
                <a:path w="688975" h="1003300">
                  <a:moveTo>
                    <a:pt x="0" y="1002792"/>
                  </a:moveTo>
                  <a:lnTo>
                    <a:pt x="26641" y="948547"/>
                  </a:lnTo>
                  <a:lnTo>
                    <a:pt x="53235" y="894466"/>
                  </a:lnTo>
                  <a:lnTo>
                    <a:pt x="79737" y="840711"/>
                  </a:lnTo>
                  <a:lnTo>
                    <a:pt x="106100" y="787445"/>
                  </a:lnTo>
                  <a:lnTo>
                    <a:pt x="132277" y="734832"/>
                  </a:lnTo>
                  <a:lnTo>
                    <a:pt x="158223" y="683034"/>
                  </a:lnTo>
                  <a:lnTo>
                    <a:pt x="183890" y="632214"/>
                  </a:lnTo>
                  <a:lnTo>
                    <a:pt x="209232" y="582535"/>
                  </a:lnTo>
                  <a:lnTo>
                    <a:pt x="234203" y="534162"/>
                  </a:lnTo>
                  <a:lnTo>
                    <a:pt x="258757" y="487255"/>
                  </a:lnTo>
                  <a:lnTo>
                    <a:pt x="282847" y="441979"/>
                  </a:lnTo>
                  <a:lnTo>
                    <a:pt x="306427" y="398497"/>
                  </a:lnTo>
                  <a:lnTo>
                    <a:pt x="329450" y="356972"/>
                  </a:lnTo>
                  <a:lnTo>
                    <a:pt x="351870" y="317566"/>
                  </a:lnTo>
                  <a:lnTo>
                    <a:pt x="373641" y="280444"/>
                  </a:lnTo>
                  <a:lnTo>
                    <a:pt x="394716" y="245767"/>
                  </a:lnTo>
                  <a:lnTo>
                    <a:pt x="434593" y="184404"/>
                  </a:lnTo>
                  <a:lnTo>
                    <a:pt x="481168" y="122017"/>
                  </a:lnTo>
                  <a:lnTo>
                    <a:pt x="523011" y="76266"/>
                  </a:lnTo>
                  <a:lnTo>
                    <a:pt x="560910" y="44378"/>
                  </a:lnTo>
                  <a:lnTo>
                    <a:pt x="595655" y="23579"/>
                  </a:lnTo>
                  <a:lnTo>
                    <a:pt x="658835" y="4163"/>
                  </a:lnTo>
                  <a:lnTo>
                    <a:pt x="688848" y="0"/>
                  </a:lnTo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153" y="182022"/>
            <a:ext cx="6549400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COMMON</a:t>
            </a:r>
            <a:r>
              <a:rPr spc="-15" dirty="0"/>
              <a:t> </a:t>
            </a:r>
            <a:r>
              <a:rPr spc="-4" dirty="0"/>
              <a:t>FUNCTION</a:t>
            </a:r>
            <a:r>
              <a:rPr spc="-8" dirty="0"/>
              <a:t> </a:t>
            </a:r>
            <a:r>
              <a:rPr spc="-26" dirty="0"/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2750" y="1002411"/>
            <a:ext cx="1509903" cy="5086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34040" y="1015327"/>
            <a:ext cx="688181" cy="65642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3" algn="ctr">
              <a:lnSpc>
                <a:spcPct val="100000"/>
              </a:lnSpc>
              <a:spcBef>
                <a:spcPts val="79"/>
              </a:spcBef>
            </a:pPr>
            <a:r>
              <a:rPr sz="1500" b="1" spc="-4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"/>
              </a:spcBef>
            </a:pPr>
            <a:r>
              <a:rPr sz="1350" dirty="0">
                <a:solidFill>
                  <a:srgbClr val="FFFFFF"/>
                </a:solidFill>
                <a:latin typeface="Calibri Light"/>
                <a:cs typeface="Calibri Light"/>
              </a:rPr>
              <a:t>Functions</a:t>
            </a:r>
            <a:endParaRPr sz="1350">
              <a:latin typeface="Calibri Light"/>
              <a:cs typeface="Calibri 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83664" y="989837"/>
            <a:ext cx="1509902" cy="50863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94954" y="1003135"/>
            <a:ext cx="688181" cy="65642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"/>
              </a:spcBef>
            </a:pPr>
            <a:r>
              <a:rPr sz="1500" b="1" spc="-23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"/>
              </a:spcBef>
            </a:pPr>
            <a:r>
              <a:rPr sz="1350" dirty="0">
                <a:solidFill>
                  <a:srgbClr val="FFFFFF"/>
                </a:solidFill>
                <a:latin typeface="Calibri Light"/>
                <a:cs typeface="Calibri Light"/>
              </a:rPr>
              <a:t>Functions</a:t>
            </a:r>
            <a:endParaRPr sz="1350">
              <a:latin typeface="Calibri Light"/>
              <a:cs typeface="Calibri Ligh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1838" y="1002411"/>
            <a:ext cx="1509902" cy="50863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973414" y="1015327"/>
            <a:ext cx="688181" cy="65642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"/>
              </a:spcBef>
            </a:pPr>
            <a:r>
              <a:rPr sz="1500" b="1" spc="-4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"/>
              </a:spcBef>
            </a:pPr>
            <a:r>
              <a:rPr sz="1350" dirty="0">
                <a:solidFill>
                  <a:srgbClr val="FFFFFF"/>
                </a:solidFill>
                <a:latin typeface="Calibri Light"/>
                <a:cs typeface="Calibri Light"/>
              </a:rPr>
              <a:t>Functions</a:t>
            </a:r>
            <a:endParaRPr sz="1350">
              <a:latin typeface="Calibri Light"/>
              <a:cs typeface="Calibr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85950" y="1589913"/>
            <a:ext cx="1504473" cy="623087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381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"/>
              </a:spcBef>
            </a:pPr>
            <a:endParaRPr sz="900">
              <a:latin typeface="Times New Roman"/>
              <a:cs typeface="Times New Roman"/>
            </a:endParaRPr>
          </a:p>
          <a:p>
            <a:pPr marL="212408">
              <a:lnSpc>
                <a:spcPct val="100000"/>
              </a:lnSpc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Functions</a:t>
            </a:r>
            <a:r>
              <a:rPr sz="900" i="1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00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create</a:t>
            </a:r>
            <a:r>
              <a:rPr sz="900" i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endParaRPr sz="900">
              <a:latin typeface="Calibri"/>
              <a:cs typeface="Calibri"/>
            </a:endParaRPr>
          </a:p>
          <a:p>
            <a:pPr marL="198596">
              <a:lnSpc>
                <a:spcPct val="100000"/>
              </a:lnSpc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manipulate</a:t>
            </a:r>
            <a:r>
              <a:rPr sz="900" i="1" spc="-3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r>
              <a:rPr sz="900" i="1" spc="-3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23894" y="1589913"/>
            <a:ext cx="1505426" cy="656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249555" marR="205740" indent="-36671">
              <a:lnSpc>
                <a:spcPct val="100000"/>
              </a:lnSpc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Functions</a:t>
            </a:r>
            <a:r>
              <a:rPr sz="900" i="1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00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create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and </a:t>
            </a:r>
            <a:r>
              <a:rPr sz="900" i="1" spc="-1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manipulate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list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2981" y="1589913"/>
            <a:ext cx="1505426" cy="656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227648" marR="205740" indent="-15240">
              <a:lnSpc>
                <a:spcPct val="100000"/>
              </a:lnSpc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Functions</a:t>
            </a:r>
            <a:r>
              <a:rPr sz="900" i="1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00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create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and </a:t>
            </a:r>
            <a:r>
              <a:rPr sz="900" i="1" spc="-1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manipulate</a:t>
            </a:r>
            <a:r>
              <a:rPr sz="900" i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text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1767" y="2246281"/>
            <a:ext cx="1235296" cy="137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825" b="1" i="1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mm</a:t>
            </a:r>
            <a:r>
              <a:rPr sz="825" b="1" i="1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825" b="1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Exampl</a:t>
            </a: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825" b="1" i="1" spc="-8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: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70925" y="2428932"/>
            <a:ext cx="1211580" cy="11822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22885" indent="-213836">
              <a:lnSpc>
                <a:spcPct val="100000"/>
              </a:lnSpc>
              <a:spcBef>
                <a:spcPts val="79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Table.FromList</a:t>
            </a:r>
            <a:endParaRPr sz="825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spcBef>
                <a:spcPts val="4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Table.ToList</a:t>
            </a:r>
            <a:endParaRPr sz="825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Table.IsEmpty</a:t>
            </a:r>
            <a:endParaRPr sz="825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Table.FindText</a:t>
            </a:r>
            <a:endParaRPr sz="825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Table.RemoveColumns</a:t>
            </a:r>
            <a:endParaRPr sz="825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Table.Contains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3467" y="3648225"/>
            <a:ext cx="1288652" cy="137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r>
              <a:rPr sz="825" b="1" i="1" spc="-3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function</a:t>
            </a:r>
            <a:r>
              <a:rPr sz="825" b="1" i="1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categories: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9989" y="3827078"/>
            <a:ext cx="1045845" cy="11817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2885" indent="-213836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r>
              <a:rPr sz="825" spc="-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construction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Conversion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spcBef>
                <a:spcPts val="4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Information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825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w</a:t>
            </a:r>
            <a:r>
              <a:rPr sz="825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erati</a:t>
            </a:r>
            <a:r>
              <a:rPr sz="825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ol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mn</a:t>
            </a:r>
            <a:r>
              <a:rPr sz="825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erati</a:t>
            </a:r>
            <a:r>
              <a:rPr sz="825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Membership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83139" y="2246281"/>
            <a:ext cx="1099377" cy="137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825" b="1" i="1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mm</a:t>
            </a:r>
            <a:r>
              <a:rPr sz="825" b="1" i="1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825" b="1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Exampl</a:t>
            </a: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825" b="1" i="1" spc="-8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: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12298" y="2428933"/>
            <a:ext cx="796290" cy="9526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22885" indent="-213836">
              <a:lnSpc>
                <a:spcPct val="100000"/>
              </a:lnSpc>
              <a:spcBef>
                <a:spcPts val="79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List.Select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spcBef>
                <a:spcPts val="4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List.Contains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List.Union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List.Median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List.</a:t>
            </a:r>
            <a:r>
              <a:rPr sz="825" spc="-8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b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ers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66849" y="3609584"/>
            <a:ext cx="1306643" cy="137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Li</a:t>
            </a: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t </a:t>
            </a: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unction</a:t>
            </a:r>
            <a:r>
              <a:rPr sz="825" b="1" i="1" spc="-4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catego</a:t>
            </a:r>
            <a:r>
              <a:rPr sz="825" b="1" i="1" spc="-8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825" b="1" i="1" spc="-8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: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15381" y="3824541"/>
            <a:ext cx="852488" cy="9521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2885" indent="-213836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Selection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Membership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spcBef>
                <a:spcPts val="4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Se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825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erati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Ordering</a:t>
            </a:r>
            <a:endParaRPr sz="825" dirty="0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Generators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22227" y="2246281"/>
            <a:ext cx="1095850" cy="137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825" b="1" i="1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mm</a:t>
            </a:r>
            <a:r>
              <a:rPr sz="825" b="1" i="1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825" b="1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Exampl</a:t>
            </a: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825" b="1" i="1" spc="-8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: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51386" y="2428932"/>
            <a:ext cx="1126331" cy="11822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23361" indent="-214313">
              <a:lnSpc>
                <a:spcPct val="100000"/>
              </a:lnSpc>
              <a:spcBef>
                <a:spcPts val="79"/>
              </a:spcBef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Text.Length</a:t>
            </a:r>
            <a:endParaRPr sz="825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spcBef>
                <a:spcPts val="4"/>
              </a:spcBef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Text.From</a:t>
            </a:r>
            <a:endParaRPr sz="825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Text.Middle</a:t>
            </a:r>
            <a:endParaRPr sz="825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Text.Contains</a:t>
            </a:r>
            <a:endParaRPr sz="825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Text.Remove</a:t>
            </a:r>
            <a:endParaRPr sz="825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Text.BeforeDelimiter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89843" y="3636903"/>
            <a:ext cx="1254915" cy="137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Text</a:t>
            </a:r>
            <a:r>
              <a:rPr sz="825" b="1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function</a:t>
            </a:r>
            <a:r>
              <a:rPr sz="825" b="1" i="1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categories: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00116" y="3820705"/>
            <a:ext cx="982504" cy="11817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3361" indent="-214313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Information</a:t>
            </a:r>
            <a:endParaRPr sz="825" dirty="0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Text</a:t>
            </a:r>
            <a:r>
              <a:rPr sz="825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comparisons</a:t>
            </a:r>
            <a:endParaRPr sz="825" dirty="0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spcBef>
                <a:spcPts val="4"/>
              </a:spcBef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Extraction</a:t>
            </a:r>
            <a:endParaRPr sz="825" dirty="0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Membership</a:t>
            </a:r>
            <a:endParaRPr sz="825" dirty="0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Modification</a:t>
            </a:r>
            <a:endParaRPr sz="825" dirty="0">
              <a:latin typeface="Calibri"/>
              <a:cs typeface="Calibri"/>
            </a:endParaRPr>
          </a:p>
          <a:p>
            <a:pPr marL="223361" indent="-214313">
              <a:lnSpc>
                <a:spcPct val="100000"/>
              </a:lnSpc>
              <a:buFont typeface="Arial MT"/>
              <a:buChar char="•"/>
              <a:tabLst>
                <a:tab pos="223361" algn="l"/>
                <a:tab pos="223838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Transformations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58158" y="1003554"/>
            <a:ext cx="0" cy="3297079"/>
          </a:xfrm>
          <a:custGeom>
            <a:avLst/>
            <a:gdLst/>
            <a:ahLst/>
            <a:cxnLst/>
            <a:rect l="l" t="t" r="r" b="b"/>
            <a:pathLst>
              <a:path h="4396105">
                <a:moveTo>
                  <a:pt x="0" y="0"/>
                </a:moveTo>
                <a:lnTo>
                  <a:pt x="0" y="4395838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29" name="object 29"/>
          <p:cNvSpPr/>
          <p:nvPr/>
        </p:nvSpPr>
        <p:spPr>
          <a:xfrm>
            <a:off x="5397246" y="1003554"/>
            <a:ext cx="0" cy="3297079"/>
          </a:xfrm>
          <a:custGeom>
            <a:avLst/>
            <a:gdLst/>
            <a:ahLst/>
            <a:cxnLst/>
            <a:rect l="l" t="t" r="r" b="b"/>
            <a:pathLst>
              <a:path h="4396105">
                <a:moveTo>
                  <a:pt x="0" y="0"/>
                </a:moveTo>
                <a:lnTo>
                  <a:pt x="0" y="4395838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99783" y="1002411"/>
            <a:ext cx="1509902" cy="50863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12501" y="1015327"/>
            <a:ext cx="688181" cy="65642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"/>
              </a:spcBef>
            </a:pPr>
            <a:r>
              <a:rPr sz="1500" b="1" spc="-41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"/>
              </a:spcBef>
            </a:pPr>
            <a:r>
              <a:rPr sz="1350" dirty="0">
                <a:solidFill>
                  <a:srgbClr val="FFFFFF"/>
                </a:solidFill>
                <a:latin typeface="Calibri Light"/>
                <a:cs typeface="Calibri Light"/>
              </a:rPr>
              <a:t>Functions</a:t>
            </a:r>
            <a:endParaRPr sz="1350">
              <a:latin typeface="Calibri Light"/>
              <a:cs typeface="Calibri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97497" y="1589913"/>
            <a:ext cx="1505426" cy="478977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62865" rIns="0" bIns="0" rtlCol="0">
            <a:spAutoFit/>
          </a:bodyPr>
          <a:lstStyle/>
          <a:p>
            <a:pPr marL="122396" marR="114776" indent="953" algn="ctr">
              <a:lnSpc>
                <a:spcPct val="100000"/>
              </a:lnSpc>
              <a:spcBef>
                <a:spcPts val="495"/>
              </a:spcBef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Functions to create and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manipulate</a:t>
            </a:r>
            <a:r>
              <a:rPr sz="900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date,</a:t>
            </a:r>
            <a:r>
              <a:rPr sz="900" i="1" spc="-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datetime, </a:t>
            </a:r>
            <a:r>
              <a:rPr sz="900" i="1" spc="-1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datetimezone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66361" y="2246281"/>
            <a:ext cx="1090801" cy="137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825" b="1" i="1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mm</a:t>
            </a:r>
            <a:r>
              <a:rPr sz="825" b="1" i="1" spc="4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825" b="1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Exampl</a:t>
            </a:r>
            <a:r>
              <a:rPr sz="825" b="1" i="1" spc="-4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825" b="1" i="1" spc="-8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825" b="1" i="1" dirty="0">
                <a:solidFill>
                  <a:srgbClr val="252525"/>
                </a:solidFill>
                <a:latin typeface="Calibri"/>
                <a:cs typeface="Calibri"/>
              </a:rPr>
              <a:t>:</a:t>
            </a:r>
            <a:endParaRPr sz="825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95521" y="2428933"/>
            <a:ext cx="1061561" cy="9526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22885" indent="-213836">
              <a:lnSpc>
                <a:spcPct val="100000"/>
              </a:lnSpc>
              <a:spcBef>
                <a:spcPts val="79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Date.EndOfMonth</a:t>
            </a:r>
            <a:endParaRPr sz="825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spcBef>
                <a:spcPts val="4"/>
              </a:spcBef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Date.EndOfQuarter</a:t>
            </a:r>
            <a:endParaRPr sz="825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dirty="0">
                <a:solidFill>
                  <a:srgbClr val="252525"/>
                </a:solidFill>
                <a:latin typeface="Calibri"/>
                <a:cs typeface="Calibri"/>
              </a:rPr>
              <a:t>Date.Day</a:t>
            </a:r>
            <a:endParaRPr sz="825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Date.StartOfWeek</a:t>
            </a:r>
            <a:endParaRPr sz="825">
              <a:latin typeface="Calibri"/>
              <a:cs typeface="Calibri"/>
            </a:endParaRPr>
          </a:p>
          <a:p>
            <a:pPr marL="222885" indent="-213836">
              <a:lnSpc>
                <a:spcPct val="100000"/>
              </a:lnSpc>
              <a:buFont typeface="Arial MT"/>
              <a:buChar char="•"/>
              <a:tabLst>
                <a:tab pos="222885" algn="l"/>
                <a:tab pos="223361" algn="l"/>
              </a:tabLst>
            </a:pPr>
            <a:r>
              <a:rPr sz="825" spc="-4" dirty="0">
                <a:solidFill>
                  <a:srgbClr val="252525"/>
                </a:solidFill>
                <a:latin typeface="Calibri"/>
                <a:cs typeface="Calibri"/>
              </a:rPr>
              <a:t>Date.StartOfMonth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36332" y="1003554"/>
            <a:ext cx="0" cy="3297079"/>
          </a:xfrm>
          <a:custGeom>
            <a:avLst/>
            <a:gdLst/>
            <a:ahLst/>
            <a:cxnLst/>
            <a:rect l="l" t="t" r="r" b="b"/>
            <a:pathLst>
              <a:path h="4396105">
                <a:moveTo>
                  <a:pt x="0" y="0"/>
                </a:moveTo>
                <a:lnTo>
                  <a:pt x="0" y="4395838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4315" y="1648196"/>
            <a:ext cx="1084707" cy="37148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38531" y="1750029"/>
            <a:ext cx="67627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4315" y="3119237"/>
            <a:ext cx="1084707" cy="37148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11684" y="3153156"/>
            <a:ext cx="53006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0010" marR="3810" indent="-70961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416814" y="2731865"/>
            <a:ext cx="72008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2029" y="2140829"/>
            <a:ext cx="1084707" cy="37148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388696" y="2242185"/>
            <a:ext cx="7729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4879" y="1586484"/>
            <a:ext cx="1199198" cy="1962626"/>
          </a:xfrm>
          <a:custGeom>
            <a:avLst/>
            <a:gdLst/>
            <a:ahLst/>
            <a:cxnLst/>
            <a:rect l="l" t="t" r="r" b="b"/>
            <a:pathLst>
              <a:path w="1598930" h="2616835">
                <a:moveTo>
                  <a:pt x="1598676" y="0"/>
                </a:moveTo>
                <a:lnTo>
                  <a:pt x="0" y="0"/>
                </a:lnTo>
                <a:lnTo>
                  <a:pt x="0" y="2616708"/>
                </a:lnTo>
                <a:lnTo>
                  <a:pt x="1598676" y="2616708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2418" y="182022"/>
            <a:ext cx="3428999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dirty="0"/>
              <a:t>M</a:t>
            </a:r>
            <a:r>
              <a:rPr spc="-26" dirty="0"/>
              <a:t> </a:t>
            </a:r>
            <a:r>
              <a:rPr spc="-8" dirty="0"/>
              <a:t>CODE</a:t>
            </a:r>
            <a:r>
              <a:rPr spc="-26" dirty="0"/>
              <a:t> </a:t>
            </a:r>
            <a:r>
              <a:rPr spc="-38" dirty="0"/>
              <a:t>SYNTAX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221" y="1788128"/>
            <a:ext cx="753904" cy="2662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8" algn="ctr">
              <a:lnSpc>
                <a:spcPts val="855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6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L="3334" algn="ctr">
              <a:lnSpc>
                <a:spcPct val="100000"/>
              </a:lnSpc>
              <a:spcBef>
                <a:spcPts val="578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900">
              <a:latin typeface="Calibri"/>
              <a:cs typeface="Calibri"/>
            </a:endParaRPr>
          </a:p>
          <a:p>
            <a:pPr marL="122873" marR="113824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2029" y="1648197"/>
            <a:ext cx="1087279" cy="1842611"/>
            <a:chOff x="309372" y="2197595"/>
            <a:chExt cx="1449705" cy="245681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" y="2197595"/>
              <a:ext cx="1446276" cy="4953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" y="4158983"/>
              <a:ext cx="1446276" cy="4953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" y="3506711"/>
              <a:ext cx="1446276" cy="4953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372" y="2854439"/>
              <a:ext cx="1446276" cy="495312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16" name="object 16"/>
          <p:cNvSpPr/>
          <p:nvPr/>
        </p:nvSpPr>
        <p:spPr>
          <a:xfrm>
            <a:off x="174879" y="1586484"/>
            <a:ext cx="1199198" cy="1962626"/>
          </a:xfrm>
          <a:custGeom>
            <a:avLst/>
            <a:gdLst/>
            <a:ahLst/>
            <a:cxnLst/>
            <a:rect l="l" t="t" r="r" b="b"/>
            <a:pathLst>
              <a:path w="1598930" h="2616835">
                <a:moveTo>
                  <a:pt x="1598676" y="0"/>
                </a:moveTo>
                <a:lnTo>
                  <a:pt x="0" y="0"/>
                </a:lnTo>
                <a:lnTo>
                  <a:pt x="0" y="2616708"/>
                </a:lnTo>
                <a:lnTo>
                  <a:pt x="1598676" y="2616708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17" name="object 17"/>
          <p:cNvSpPr txBox="1"/>
          <p:nvPr/>
        </p:nvSpPr>
        <p:spPr>
          <a:xfrm>
            <a:off x="1940433" y="1140756"/>
            <a:ext cx="6769894" cy="1630479"/>
          </a:xfrm>
          <a:prstGeom prst="rect">
            <a:avLst/>
          </a:prstGeom>
        </p:spPr>
        <p:txBody>
          <a:bodyPr vert="horz" wrap="square" lIns="0" tIns="1243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979"/>
              </a:spcBef>
            </a:pP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Let's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say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we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want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filter</a:t>
            </a:r>
            <a:r>
              <a:rPr sz="1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Maven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Cycles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Sales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where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quantity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sold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equals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2</a:t>
            </a:r>
            <a:endParaRPr sz="15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900"/>
              </a:spcBef>
            </a:pP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In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order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accomplish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this,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we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need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write</a:t>
            </a:r>
            <a:r>
              <a:rPr sz="150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following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code</a:t>
            </a:r>
            <a:r>
              <a:rPr sz="15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150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an applied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step: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063">
              <a:latin typeface="Calibri"/>
              <a:cs typeface="Calibri"/>
            </a:endParaRPr>
          </a:p>
          <a:p>
            <a:pPr marL="148114">
              <a:lnSpc>
                <a:spcPct val="100000"/>
              </a:lnSpc>
              <a:spcBef>
                <a:spcPts val="4"/>
              </a:spcBef>
            </a:pPr>
            <a:r>
              <a:rPr sz="1800" dirty="0">
                <a:latin typeface="Calibri"/>
                <a:cs typeface="Calibri"/>
              </a:rPr>
              <a:t>= </a:t>
            </a:r>
            <a:r>
              <a:rPr sz="1800" b="1" spc="-11" dirty="0">
                <a:solidFill>
                  <a:srgbClr val="E6AE00"/>
                </a:solidFill>
                <a:latin typeface="Calibri"/>
                <a:cs typeface="Calibri"/>
              </a:rPr>
              <a:t>Table.SelectRows</a:t>
            </a:r>
            <a:r>
              <a:rPr sz="1800" spc="-11" dirty="0">
                <a:latin typeface="Calibri"/>
                <a:cs typeface="Calibri"/>
              </a:rPr>
              <a:t>(</a:t>
            </a:r>
            <a:r>
              <a:rPr sz="1800" spc="-11" dirty="0">
                <a:solidFill>
                  <a:srgbClr val="EC7C30"/>
                </a:solidFill>
                <a:latin typeface="Calibri"/>
                <a:cs typeface="Calibri"/>
              </a:rPr>
              <a:t>#"Reordered</a:t>
            </a:r>
            <a:r>
              <a:rPr sz="1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4" dirty="0">
                <a:solidFill>
                  <a:srgbClr val="EC7C30"/>
                </a:solidFill>
                <a:latin typeface="Calibri"/>
                <a:cs typeface="Calibri"/>
              </a:rPr>
              <a:t>Columns"</a:t>
            </a:r>
            <a:r>
              <a:rPr sz="1800" spc="-4" dirty="0">
                <a:latin typeface="Calibri"/>
                <a:cs typeface="Calibri"/>
              </a:rPr>
              <a:t>,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each</a:t>
            </a:r>
            <a:r>
              <a:rPr sz="1800" spc="-8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4" dirty="0">
                <a:solidFill>
                  <a:srgbClr val="2E5496"/>
                </a:solidFill>
                <a:latin typeface="Calibri"/>
                <a:cs typeface="Calibri"/>
              </a:rPr>
              <a:t>([Quantity_Sold]</a:t>
            </a:r>
            <a:r>
              <a:rPr sz="1800" spc="-11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=</a:t>
            </a:r>
            <a:r>
              <a:rPr sz="1800" spc="-4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2)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37522" y="2725292"/>
            <a:ext cx="308134" cy="498158"/>
          </a:xfrm>
          <a:custGeom>
            <a:avLst/>
            <a:gdLst/>
            <a:ahLst/>
            <a:cxnLst/>
            <a:rect l="l" t="t" r="r" b="b"/>
            <a:pathLst>
              <a:path w="410845" h="664210">
                <a:moveTo>
                  <a:pt x="59562" y="591693"/>
                </a:moveTo>
                <a:lnTo>
                  <a:pt x="0" y="652526"/>
                </a:lnTo>
                <a:lnTo>
                  <a:pt x="84455" y="663701"/>
                </a:lnTo>
                <a:lnTo>
                  <a:pt x="77562" y="643763"/>
                </a:lnTo>
                <a:lnTo>
                  <a:pt x="64262" y="643763"/>
                </a:lnTo>
                <a:lnTo>
                  <a:pt x="55753" y="619887"/>
                </a:lnTo>
                <a:lnTo>
                  <a:pt x="67825" y="615595"/>
                </a:lnTo>
                <a:lnTo>
                  <a:pt x="59562" y="591693"/>
                </a:lnTo>
                <a:close/>
              </a:path>
              <a:path w="410845" h="664210">
                <a:moveTo>
                  <a:pt x="67825" y="615595"/>
                </a:moveTo>
                <a:lnTo>
                  <a:pt x="55753" y="619887"/>
                </a:lnTo>
                <a:lnTo>
                  <a:pt x="64262" y="643763"/>
                </a:lnTo>
                <a:lnTo>
                  <a:pt x="76104" y="639544"/>
                </a:lnTo>
                <a:lnTo>
                  <a:pt x="67825" y="615595"/>
                </a:lnTo>
                <a:close/>
              </a:path>
              <a:path w="410845" h="664210">
                <a:moveTo>
                  <a:pt x="76104" y="639544"/>
                </a:moveTo>
                <a:lnTo>
                  <a:pt x="64262" y="643763"/>
                </a:lnTo>
                <a:lnTo>
                  <a:pt x="77562" y="643763"/>
                </a:lnTo>
                <a:lnTo>
                  <a:pt x="76104" y="639544"/>
                </a:lnTo>
                <a:close/>
              </a:path>
              <a:path w="410845" h="664210">
                <a:moveTo>
                  <a:pt x="157225" y="581406"/>
                </a:moveTo>
                <a:lnTo>
                  <a:pt x="131318" y="592074"/>
                </a:lnTo>
                <a:lnTo>
                  <a:pt x="131572" y="592074"/>
                </a:lnTo>
                <a:lnTo>
                  <a:pt x="105156" y="602361"/>
                </a:lnTo>
                <a:lnTo>
                  <a:pt x="67825" y="615595"/>
                </a:lnTo>
                <a:lnTo>
                  <a:pt x="76104" y="639544"/>
                </a:lnTo>
                <a:lnTo>
                  <a:pt x="114173" y="625982"/>
                </a:lnTo>
                <a:lnTo>
                  <a:pt x="167132" y="604901"/>
                </a:lnTo>
                <a:lnTo>
                  <a:pt x="216775" y="581659"/>
                </a:lnTo>
                <a:lnTo>
                  <a:pt x="156972" y="581659"/>
                </a:lnTo>
                <a:lnTo>
                  <a:pt x="157225" y="581406"/>
                </a:lnTo>
                <a:close/>
              </a:path>
              <a:path w="410845" h="664210">
                <a:moveTo>
                  <a:pt x="105410" y="602233"/>
                </a:moveTo>
                <a:lnTo>
                  <a:pt x="105052" y="602361"/>
                </a:lnTo>
                <a:lnTo>
                  <a:pt x="105410" y="602233"/>
                </a:lnTo>
                <a:close/>
              </a:path>
              <a:path w="410845" h="664210">
                <a:moveTo>
                  <a:pt x="237848" y="570357"/>
                </a:moveTo>
                <a:lnTo>
                  <a:pt x="181991" y="570357"/>
                </a:lnTo>
                <a:lnTo>
                  <a:pt x="156972" y="581659"/>
                </a:lnTo>
                <a:lnTo>
                  <a:pt x="216775" y="581659"/>
                </a:lnTo>
                <a:lnTo>
                  <a:pt x="217297" y="581406"/>
                </a:lnTo>
                <a:lnTo>
                  <a:pt x="237848" y="570357"/>
                </a:lnTo>
                <a:close/>
              </a:path>
              <a:path w="410845" h="664210">
                <a:moveTo>
                  <a:pt x="205867" y="558673"/>
                </a:moveTo>
                <a:lnTo>
                  <a:pt x="181610" y="570483"/>
                </a:lnTo>
                <a:lnTo>
                  <a:pt x="181991" y="570357"/>
                </a:lnTo>
                <a:lnTo>
                  <a:pt x="237848" y="570357"/>
                </a:lnTo>
                <a:lnTo>
                  <a:pt x="240919" y="568706"/>
                </a:lnTo>
                <a:lnTo>
                  <a:pt x="257186" y="558926"/>
                </a:lnTo>
                <a:lnTo>
                  <a:pt x="205486" y="558926"/>
                </a:lnTo>
                <a:lnTo>
                  <a:pt x="205867" y="558673"/>
                </a:lnTo>
                <a:close/>
              </a:path>
              <a:path w="410845" h="664210">
                <a:moveTo>
                  <a:pt x="276327" y="546481"/>
                </a:moveTo>
                <a:lnTo>
                  <a:pt x="228600" y="546481"/>
                </a:lnTo>
                <a:lnTo>
                  <a:pt x="205486" y="558926"/>
                </a:lnTo>
                <a:lnTo>
                  <a:pt x="257186" y="558926"/>
                </a:lnTo>
                <a:lnTo>
                  <a:pt x="263525" y="555117"/>
                </a:lnTo>
                <a:lnTo>
                  <a:pt x="276327" y="546481"/>
                </a:lnTo>
                <a:close/>
              </a:path>
              <a:path w="410845" h="664210">
                <a:moveTo>
                  <a:pt x="294181" y="533526"/>
                </a:moveTo>
                <a:lnTo>
                  <a:pt x="250190" y="533526"/>
                </a:lnTo>
                <a:lnTo>
                  <a:pt x="228092" y="546734"/>
                </a:lnTo>
                <a:lnTo>
                  <a:pt x="228600" y="546481"/>
                </a:lnTo>
                <a:lnTo>
                  <a:pt x="276327" y="546481"/>
                </a:lnTo>
                <a:lnTo>
                  <a:pt x="284988" y="540638"/>
                </a:lnTo>
                <a:lnTo>
                  <a:pt x="294181" y="533526"/>
                </a:lnTo>
                <a:close/>
              </a:path>
              <a:path w="410845" h="664210">
                <a:moveTo>
                  <a:pt x="310984" y="519811"/>
                </a:moveTo>
                <a:lnTo>
                  <a:pt x="270510" y="519811"/>
                </a:lnTo>
                <a:lnTo>
                  <a:pt x="249574" y="533894"/>
                </a:lnTo>
                <a:lnTo>
                  <a:pt x="250190" y="533526"/>
                </a:lnTo>
                <a:lnTo>
                  <a:pt x="294181" y="533526"/>
                </a:lnTo>
                <a:lnTo>
                  <a:pt x="305181" y="525018"/>
                </a:lnTo>
                <a:lnTo>
                  <a:pt x="310984" y="519811"/>
                </a:lnTo>
                <a:close/>
              </a:path>
              <a:path w="410845" h="664210">
                <a:moveTo>
                  <a:pt x="289179" y="505206"/>
                </a:moveTo>
                <a:lnTo>
                  <a:pt x="269748" y="520319"/>
                </a:lnTo>
                <a:lnTo>
                  <a:pt x="270510" y="519811"/>
                </a:lnTo>
                <a:lnTo>
                  <a:pt x="310984" y="519811"/>
                </a:lnTo>
                <a:lnTo>
                  <a:pt x="323723" y="508381"/>
                </a:lnTo>
                <a:lnTo>
                  <a:pt x="326137" y="505840"/>
                </a:lnTo>
                <a:lnTo>
                  <a:pt x="288544" y="505840"/>
                </a:lnTo>
                <a:lnTo>
                  <a:pt x="289179" y="505206"/>
                </a:lnTo>
                <a:close/>
              </a:path>
              <a:path w="410845" h="664210">
                <a:moveTo>
                  <a:pt x="341265" y="489838"/>
                </a:moveTo>
                <a:lnTo>
                  <a:pt x="306450" y="489838"/>
                </a:lnTo>
                <a:lnTo>
                  <a:pt x="305689" y="490600"/>
                </a:lnTo>
                <a:lnTo>
                  <a:pt x="288544" y="505840"/>
                </a:lnTo>
                <a:lnTo>
                  <a:pt x="326137" y="505840"/>
                </a:lnTo>
                <a:lnTo>
                  <a:pt x="340868" y="490346"/>
                </a:lnTo>
                <a:lnTo>
                  <a:pt x="341265" y="489838"/>
                </a:lnTo>
                <a:close/>
              </a:path>
              <a:path w="410845" h="664210">
                <a:moveTo>
                  <a:pt x="306169" y="490090"/>
                </a:moveTo>
                <a:lnTo>
                  <a:pt x="305598" y="490600"/>
                </a:lnTo>
                <a:lnTo>
                  <a:pt x="306169" y="490090"/>
                </a:lnTo>
                <a:close/>
              </a:path>
              <a:path w="410845" h="664210">
                <a:moveTo>
                  <a:pt x="306450" y="489838"/>
                </a:moveTo>
                <a:lnTo>
                  <a:pt x="306169" y="490090"/>
                </a:lnTo>
                <a:lnTo>
                  <a:pt x="305689" y="490600"/>
                </a:lnTo>
                <a:lnTo>
                  <a:pt x="306450" y="489838"/>
                </a:lnTo>
                <a:close/>
              </a:path>
              <a:path w="410845" h="664210">
                <a:moveTo>
                  <a:pt x="354191" y="473328"/>
                </a:moveTo>
                <a:lnTo>
                  <a:pt x="321945" y="473328"/>
                </a:lnTo>
                <a:lnTo>
                  <a:pt x="321183" y="474218"/>
                </a:lnTo>
                <a:lnTo>
                  <a:pt x="306169" y="490090"/>
                </a:lnTo>
                <a:lnTo>
                  <a:pt x="306450" y="489838"/>
                </a:lnTo>
                <a:lnTo>
                  <a:pt x="341265" y="489838"/>
                </a:lnTo>
                <a:lnTo>
                  <a:pt x="354191" y="473328"/>
                </a:lnTo>
                <a:close/>
              </a:path>
              <a:path w="410845" h="664210">
                <a:moveTo>
                  <a:pt x="321562" y="473735"/>
                </a:moveTo>
                <a:lnTo>
                  <a:pt x="321108" y="474218"/>
                </a:lnTo>
                <a:lnTo>
                  <a:pt x="321562" y="473735"/>
                </a:lnTo>
                <a:close/>
              </a:path>
              <a:path w="410845" h="664210">
                <a:moveTo>
                  <a:pt x="321945" y="473328"/>
                </a:moveTo>
                <a:lnTo>
                  <a:pt x="321562" y="473735"/>
                </a:lnTo>
                <a:lnTo>
                  <a:pt x="321183" y="474218"/>
                </a:lnTo>
                <a:lnTo>
                  <a:pt x="321945" y="473328"/>
                </a:lnTo>
                <a:close/>
              </a:path>
              <a:path w="410845" h="664210">
                <a:moveTo>
                  <a:pt x="335661" y="455802"/>
                </a:moveTo>
                <a:lnTo>
                  <a:pt x="321562" y="473735"/>
                </a:lnTo>
                <a:lnTo>
                  <a:pt x="321945" y="473328"/>
                </a:lnTo>
                <a:lnTo>
                  <a:pt x="354191" y="473328"/>
                </a:lnTo>
                <a:lnTo>
                  <a:pt x="355981" y="471043"/>
                </a:lnTo>
                <a:lnTo>
                  <a:pt x="365143" y="456819"/>
                </a:lnTo>
                <a:lnTo>
                  <a:pt x="335025" y="456819"/>
                </a:lnTo>
                <a:lnTo>
                  <a:pt x="335661" y="455802"/>
                </a:lnTo>
                <a:close/>
              </a:path>
              <a:path w="410845" h="664210">
                <a:moveTo>
                  <a:pt x="376033" y="437133"/>
                </a:moveTo>
                <a:lnTo>
                  <a:pt x="347599" y="437133"/>
                </a:lnTo>
                <a:lnTo>
                  <a:pt x="346964" y="438276"/>
                </a:lnTo>
                <a:lnTo>
                  <a:pt x="335025" y="456819"/>
                </a:lnTo>
                <a:lnTo>
                  <a:pt x="365143" y="456819"/>
                </a:lnTo>
                <a:lnTo>
                  <a:pt x="369316" y="450342"/>
                </a:lnTo>
                <a:lnTo>
                  <a:pt x="376033" y="437133"/>
                </a:lnTo>
                <a:close/>
              </a:path>
              <a:path w="410845" h="664210">
                <a:moveTo>
                  <a:pt x="347326" y="437560"/>
                </a:moveTo>
                <a:lnTo>
                  <a:pt x="346868" y="438276"/>
                </a:lnTo>
                <a:lnTo>
                  <a:pt x="347326" y="437560"/>
                </a:lnTo>
                <a:close/>
              </a:path>
              <a:path w="410845" h="664210">
                <a:moveTo>
                  <a:pt x="347599" y="437133"/>
                </a:moveTo>
                <a:lnTo>
                  <a:pt x="347326" y="437560"/>
                </a:lnTo>
                <a:lnTo>
                  <a:pt x="346964" y="438276"/>
                </a:lnTo>
                <a:lnTo>
                  <a:pt x="347599" y="437133"/>
                </a:lnTo>
                <a:close/>
              </a:path>
              <a:path w="410845" h="664210">
                <a:moveTo>
                  <a:pt x="384916" y="417194"/>
                </a:moveTo>
                <a:lnTo>
                  <a:pt x="357632" y="417194"/>
                </a:lnTo>
                <a:lnTo>
                  <a:pt x="357124" y="418338"/>
                </a:lnTo>
                <a:lnTo>
                  <a:pt x="347326" y="437560"/>
                </a:lnTo>
                <a:lnTo>
                  <a:pt x="347599" y="437133"/>
                </a:lnTo>
                <a:lnTo>
                  <a:pt x="376033" y="437133"/>
                </a:lnTo>
                <a:lnTo>
                  <a:pt x="380619" y="428117"/>
                </a:lnTo>
                <a:lnTo>
                  <a:pt x="384916" y="417194"/>
                </a:lnTo>
                <a:close/>
              </a:path>
              <a:path w="410845" h="664210">
                <a:moveTo>
                  <a:pt x="357366" y="417720"/>
                </a:moveTo>
                <a:lnTo>
                  <a:pt x="357053" y="418338"/>
                </a:lnTo>
                <a:lnTo>
                  <a:pt x="357366" y="417720"/>
                </a:lnTo>
                <a:close/>
              </a:path>
              <a:path w="410845" h="664210">
                <a:moveTo>
                  <a:pt x="357632" y="417194"/>
                </a:moveTo>
                <a:lnTo>
                  <a:pt x="357366" y="417720"/>
                </a:lnTo>
                <a:lnTo>
                  <a:pt x="357124" y="418338"/>
                </a:lnTo>
                <a:lnTo>
                  <a:pt x="357632" y="417194"/>
                </a:lnTo>
                <a:close/>
              </a:path>
              <a:path w="410845" h="664210">
                <a:moveTo>
                  <a:pt x="365887" y="395986"/>
                </a:moveTo>
                <a:lnTo>
                  <a:pt x="357366" y="417720"/>
                </a:lnTo>
                <a:lnTo>
                  <a:pt x="357632" y="417194"/>
                </a:lnTo>
                <a:lnTo>
                  <a:pt x="384916" y="417194"/>
                </a:lnTo>
                <a:lnTo>
                  <a:pt x="389763" y="404875"/>
                </a:lnTo>
                <a:lnTo>
                  <a:pt x="392062" y="397128"/>
                </a:lnTo>
                <a:lnTo>
                  <a:pt x="365633" y="397128"/>
                </a:lnTo>
                <a:lnTo>
                  <a:pt x="365887" y="395986"/>
                </a:lnTo>
                <a:close/>
              </a:path>
              <a:path w="410845" h="664210">
                <a:moveTo>
                  <a:pt x="372491" y="373633"/>
                </a:moveTo>
                <a:lnTo>
                  <a:pt x="365633" y="397128"/>
                </a:lnTo>
                <a:lnTo>
                  <a:pt x="392062" y="397128"/>
                </a:lnTo>
                <a:lnTo>
                  <a:pt x="397002" y="380492"/>
                </a:lnTo>
                <a:lnTo>
                  <a:pt x="398302" y="374523"/>
                </a:lnTo>
                <a:lnTo>
                  <a:pt x="372364" y="374523"/>
                </a:lnTo>
                <a:lnTo>
                  <a:pt x="372491" y="373633"/>
                </a:lnTo>
                <a:close/>
              </a:path>
              <a:path w="410845" h="664210">
                <a:moveTo>
                  <a:pt x="406835" y="325119"/>
                </a:moveTo>
                <a:lnTo>
                  <a:pt x="381381" y="325119"/>
                </a:lnTo>
                <a:lnTo>
                  <a:pt x="377571" y="350774"/>
                </a:lnTo>
                <a:lnTo>
                  <a:pt x="372364" y="374523"/>
                </a:lnTo>
                <a:lnTo>
                  <a:pt x="398302" y="374523"/>
                </a:lnTo>
                <a:lnTo>
                  <a:pt x="402590" y="354838"/>
                </a:lnTo>
                <a:lnTo>
                  <a:pt x="406527" y="328421"/>
                </a:lnTo>
                <a:lnTo>
                  <a:pt x="406835" y="325119"/>
                </a:lnTo>
                <a:close/>
              </a:path>
              <a:path w="410845" h="664210">
                <a:moveTo>
                  <a:pt x="377698" y="349884"/>
                </a:moveTo>
                <a:lnTo>
                  <a:pt x="377505" y="350774"/>
                </a:lnTo>
                <a:lnTo>
                  <a:pt x="377698" y="349884"/>
                </a:lnTo>
                <a:close/>
              </a:path>
              <a:path w="410845" h="664210">
                <a:moveTo>
                  <a:pt x="410463" y="244728"/>
                </a:moveTo>
                <a:lnTo>
                  <a:pt x="385064" y="244728"/>
                </a:lnTo>
                <a:lnTo>
                  <a:pt x="384937" y="272923"/>
                </a:lnTo>
                <a:lnTo>
                  <a:pt x="384899" y="273303"/>
                </a:lnTo>
                <a:lnTo>
                  <a:pt x="383794" y="299846"/>
                </a:lnTo>
                <a:lnTo>
                  <a:pt x="381254" y="325755"/>
                </a:lnTo>
                <a:lnTo>
                  <a:pt x="381381" y="325119"/>
                </a:lnTo>
                <a:lnTo>
                  <a:pt x="406835" y="325119"/>
                </a:lnTo>
                <a:lnTo>
                  <a:pt x="409067" y="301244"/>
                </a:lnTo>
                <a:lnTo>
                  <a:pt x="410337" y="273303"/>
                </a:lnTo>
                <a:lnTo>
                  <a:pt x="410463" y="244728"/>
                </a:lnTo>
                <a:close/>
              </a:path>
              <a:path w="410845" h="664210">
                <a:moveTo>
                  <a:pt x="383794" y="299212"/>
                </a:moveTo>
                <a:lnTo>
                  <a:pt x="383733" y="299846"/>
                </a:lnTo>
                <a:lnTo>
                  <a:pt x="383794" y="299212"/>
                </a:lnTo>
                <a:close/>
              </a:path>
              <a:path w="410845" h="664210">
                <a:moveTo>
                  <a:pt x="384937" y="272414"/>
                </a:moveTo>
                <a:lnTo>
                  <a:pt x="384915" y="272923"/>
                </a:lnTo>
                <a:lnTo>
                  <a:pt x="384937" y="272414"/>
                </a:lnTo>
                <a:close/>
              </a:path>
              <a:path w="410845" h="664210">
                <a:moveTo>
                  <a:pt x="409483" y="216281"/>
                </a:moveTo>
                <a:lnTo>
                  <a:pt x="384175" y="216281"/>
                </a:lnTo>
                <a:lnTo>
                  <a:pt x="385062" y="245172"/>
                </a:lnTo>
                <a:lnTo>
                  <a:pt x="385064" y="244728"/>
                </a:lnTo>
                <a:lnTo>
                  <a:pt x="410463" y="244728"/>
                </a:lnTo>
                <a:lnTo>
                  <a:pt x="409483" y="216281"/>
                </a:lnTo>
                <a:close/>
              </a:path>
              <a:path w="410845" h="664210">
                <a:moveTo>
                  <a:pt x="402141" y="127381"/>
                </a:moveTo>
                <a:lnTo>
                  <a:pt x="376555" y="127381"/>
                </a:lnTo>
                <a:lnTo>
                  <a:pt x="379857" y="157861"/>
                </a:lnTo>
                <a:lnTo>
                  <a:pt x="382397" y="187578"/>
                </a:lnTo>
                <a:lnTo>
                  <a:pt x="384175" y="216662"/>
                </a:lnTo>
                <a:lnTo>
                  <a:pt x="384175" y="216281"/>
                </a:lnTo>
                <a:lnTo>
                  <a:pt x="409483" y="216281"/>
                </a:lnTo>
                <a:lnTo>
                  <a:pt x="409448" y="215264"/>
                </a:lnTo>
                <a:lnTo>
                  <a:pt x="407670" y="185546"/>
                </a:lnTo>
                <a:lnTo>
                  <a:pt x="405130" y="155194"/>
                </a:lnTo>
                <a:lnTo>
                  <a:pt x="402141" y="127381"/>
                </a:lnTo>
                <a:close/>
              </a:path>
              <a:path w="410845" h="664210">
                <a:moveTo>
                  <a:pt x="382270" y="187198"/>
                </a:moveTo>
                <a:lnTo>
                  <a:pt x="382294" y="187578"/>
                </a:lnTo>
                <a:lnTo>
                  <a:pt x="382270" y="187198"/>
                </a:lnTo>
                <a:close/>
              </a:path>
              <a:path w="410845" h="664210">
                <a:moveTo>
                  <a:pt x="379730" y="157606"/>
                </a:moveTo>
                <a:lnTo>
                  <a:pt x="379752" y="157861"/>
                </a:lnTo>
                <a:lnTo>
                  <a:pt x="379730" y="157606"/>
                </a:lnTo>
                <a:close/>
              </a:path>
              <a:path w="410845" h="664210">
                <a:moveTo>
                  <a:pt x="394374" y="65912"/>
                </a:moveTo>
                <a:lnTo>
                  <a:pt x="368808" y="65912"/>
                </a:lnTo>
                <a:lnTo>
                  <a:pt x="376555" y="127634"/>
                </a:lnTo>
                <a:lnTo>
                  <a:pt x="376555" y="127381"/>
                </a:lnTo>
                <a:lnTo>
                  <a:pt x="402141" y="127381"/>
                </a:lnTo>
                <a:lnTo>
                  <a:pt x="401828" y="124459"/>
                </a:lnTo>
                <a:lnTo>
                  <a:pt x="394374" y="65912"/>
                </a:lnTo>
                <a:close/>
              </a:path>
              <a:path w="410845" h="664210">
                <a:moveTo>
                  <a:pt x="385191" y="0"/>
                </a:moveTo>
                <a:lnTo>
                  <a:pt x="360045" y="3556"/>
                </a:lnTo>
                <a:lnTo>
                  <a:pt x="368808" y="66039"/>
                </a:lnTo>
                <a:lnTo>
                  <a:pt x="394374" y="65912"/>
                </a:lnTo>
                <a:lnTo>
                  <a:pt x="393954" y="62611"/>
                </a:lnTo>
                <a:lnTo>
                  <a:pt x="385191" y="0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19" name="object 19"/>
          <p:cNvSpPr txBox="1"/>
          <p:nvPr/>
        </p:nvSpPr>
        <p:spPr>
          <a:xfrm>
            <a:off x="1940433" y="3118866"/>
            <a:ext cx="1925479" cy="5866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b="1" dirty="0">
                <a:solidFill>
                  <a:srgbClr val="E6AE00"/>
                </a:solidFill>
                <a:latin typeface="Calibri"/>
                <a:cs typeface="Calibri"/>
              </a:rPr>
              <a:t>FUNCTION</a:t>
            </a:r>
            <a:r>
              <a:rPr sz="1050" b="1" spc="-45" dirty="0">
                <a:solidFill>
                  <a:srgbClr val="E6AE00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E6AE00"/>
                </a:solidFill>
                <a:latin typeface="Calibri"/>
                <a:cs typeface="Calibri"/>
              </a:rPr>
              <a:t>NAME</a:t>
            </a:r>
            <a:endParaRPr sz="105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15"/>
              </a:spcBef>
            </a:pPr>
            <a:r>
              <a:rPr sz="900" i="1" spc="-4" dirty="0">
                <a:latin typeface="Calibri"/>
                <a:cs typeface="Calibri"/>
              </a:rPr>
              <a:t>This</a:t>
            </a:r>
            <a:r>
              <a:rPr sz="900" i="1" spc="-11" dirty="0">
                <a:latin typeface="Calibri"/>
                <a:cs typeface="Calibri"/>
              </a:rPr>
              <a:t> </a:t>
            </a:r>
            <a:r>
              <a:rPr sz="900" i="1" spc="-8" dirty="0">
                <a:latin typeface="Calibri"/>
                <a:cs typeface="Calibri"/>
              </a:rPr>
              <a:t>example</a:t>
            </a:r>
            <a:r>
              <a:rPr sz="900" i="1" spc="11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uses</a:t>
            </a:r>
            <a:r>
              <a:rPr sz="900" i="1" spc="-8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a </a:t>
            </a:r>
            <a:r>
              <a:rPr sz="900" i="1" spc="-4" dirty="0">
                <a:latin typeface="Calibri"/>
                <a:cs typeface="Calibri"/>
              </a:rPr>
              <a:t>table</a:t>
            </a:r>
            <a:r>
              <a:rPr sz="900" i="1" spc="-15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function</a:t>
            </a:r>
            <a:r>
              <a:rPr sz="900" i="1" spc="-15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to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4"/>
              </a:spcBef>
            </a:pPr>
            <a:r>
              <a:rPr sz="900" i="1" dirty="0">
                <a:latin typeface="Calibri"/>
                <a:cs typeface="Calibri"/>
              </a:rPr>
              <a:t>select</a:t>
            </a:r>
            <a:r>
              <a:rPr sz="900" i="1" spc="-15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certain</a:t>
            </a:r>
            <a:r>
              <a:rPr sz="900" i="1" spc="-15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rows</a:t>
            </a:r>
            <a:r>
              <a:rPr sz="900" i="1" spc="11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based</a:t>
            </a:r>
            <a:r>
              <a:rPr sz="900" i="1" spc="-15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on filter</a:t>
            </a:r>
            <a:r>
              <a:rPr sz="900" i="1" spc="-11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criteria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72153" y="3118866"/>
            <a:ext cx="1554479" cy="5866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b="1" spc="-4" dirty="0">
                <a:solidFill>
                  <a:srgbClr val="EC7C30"/>
                </a:solidFill>
                <a:latin typeface="Calibri"/>
                <a:cs typeface="Calibri"/>
              </a:rPr>
              <a:t>PREVIOUS</a:t>
            </a:r>
            <a:r>
              <a:rPr sz="1050" b="1" spc="-19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050" b="1" spc="-8" dirty="0">
                <a:solidFill>
                  <a:srgbClr val="EC7C30"/>
                </a:solidFill>
                <a:latin typeface="Calibri"/>
                <a:cs typeface="Calibri"/>
              </a:rPr>
              <a:t>STEP</a:t>
            </a:r>
            <a:endParaRPr sz="105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15"/>
              </a:spcBef>
            </a:pPr>
            <a:r>
              <a:rPr sz="900" i="1" spc="-4" dirty="0">
                <a:latin typeface="Calibri"/>
                <a:cs typeface="Calibri"/>
              </a:rPr>
              <a:t>This</a:t>
            </a:r>
            <a:r>
              <a:rPr sz="900" i="1" spc="-11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function</a:t>
            </a:r>
            <a:r>
              <a:rPr sz="900" i="1" spc="-15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will be</a:t>
            </a:r>
            <a:r>
              <a:rPr sz="900" i="1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applied</a:t>
            </a:r>
            <a:r>
              <a:rPr sz="900" i="1" spc="-8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after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4"/>
              </a:spcBef>
            </a:pPr>
            <a:r>
              <a:rPr sz="900" i="1" spc="-4" dirty="0">
                <a:latin typeface="Calibri"/>
                <a:cs typeface="Calibri"/>
              </a:rPr>
              <a:t>the</a:t>
            </a:r>
            <a:r>
              <a:rPr sz="900" i="1" spc="-15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Reordered Columns</a:t>
            </a:r>
            <a:r>
              <a:rPr sz="900" i="1" spc="-11" dirty="0">
                <a:latin typeface="Calibri"/>
                <a:cs typeface="Calibri"/>
              </a:rPr>
              <a:t> </a:t>
            </a:r>
            <a:r>
              <a:rPr sz="900" i="1" spc="-8" dirty="0">
                <a:latin typeface="Calibri"/>
                <a:cs typeface="Calibri"/>
              </a:rPr>
              <a:t>step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86596" y="3118866"/>
            <a:ext cx="1713071" cy="7251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b="1" dirty="0">
                <a:solidFill>
                  <a:srgbClr val="2E5496"/>
                </a:solidFill>
                <a:latin typeface="Calibri"/>
                <a:cs typeface="Calibri"/>
              </a:rPr>
              <a:t>FUNCTION</a:t>
            </a:r>
            <a:r>
              <a:rPr sz="1050" b="1" spc="-4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050" b="1" spc="-4" dirty="0">
                <a:solidFill>
                  <a:srgbClr val="2E5496"/>
                </a:solidFill>
                <a:latin typeface="Calibri"/>
                <a:cs typeface="Calibri"/>
              </a:rPr>
              <a:t>ARGUMENTS</a:t>
            </a:r>
            <a:endParaRPr sz="105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15"/>
              </a:spcBef>
            </a:pPr>
            <a:r>
              <a:rPr sz="900" i="1" spc="-4" dirty="0">
                <a:latin typeface="Calibri"/>
                <a:cs typeface="Calibri"/>
              </a:rPr>
              <a:t>The</a:t>
            </a:r>
            <a:r>
              <a:rPr sz="900" i="1" spc="-8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function</a:t>
            </a:r>
            <a:r>
              <a:rPr sz="900" i="1" spc="-23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in</a:t>
            </a:r>
            <a:r>
              <a:rPr sz="900" i="1" spc="-8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this</a:t>
            </a:r>
            <a:r>
              <a:rPr sz="900" i="1" spc="-11" dirty="0">
                <a:latin typeface="Calibri"/>
                <a:cs typeface="Calibri"/>
              </a:rPr>
              <a:t> </a:t>
            </a:r>
            <a:r>
              <a:rPr sz="900" i="1" spc="-8" dirty="0">
                <a:latin typeface="Calibri"/>
                <a:cs typeface="Calibri"/>
              </a:rPr>
              <a:t>example</a:t>
            </a:r>
            <a:r>
              <a:rPr sz="900" i="1" spc="4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requires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4"/>
              </a:spcBef>
            </a:pPr>
            <a:r>
              <a:rPr sz="900" i="1" dirty="0">
                <a:latin typeface="Calibri"/>
                <a:cs typeface="Calibri"/>
              </a:rPr>
              <a:t>a</a:t>
            </a:r>
            <a:r>
              <a:rPr sz="900" i="1" spc="-11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filter</a:t>
            </a:r>
            <a:r>
              <a:rPr sz="900" i="1" spc="-19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condition</a:t>
            </a:r>
            <a:r>
              <a:rPr sz="900" i="1" spc="-8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(quantity</a:t>
            </a:r>
            <a:r>
              <a:rPr sz="900" i="1" spc="-23" dirty="0">
                <a:latin typeface="Calibri"/>
                <a:cs typeface="Calibri"/>
              </a:rPr>
              <a:t> </a:t>
            </a:r>
            <a:r>
              <a:rPr sz="900" i="1" spc="-4" dirty="0">
                <a:latin typeface="Calibri"/>
                <a:cs typeface="Calibri"/>
              </a:rPr>
              <a:t>sold</a:t>
            </a:r>
            <a:r>
              <a:rPr sz="900" i="1" spc="-8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= 2)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7229" y="2725292"/>
            <a:ext cx="308134" cy="498158"/>
          </a:xfrm>
          <a:custGeom>
            <a:avLst/>
            <a:gdLst/>
            <a:ahLst/>
            <a:cxnLst/>
            <a:rect l="l" t="t" r="r" b="b"/>
            <a:pathLst>
              <a:path w="410845" h="664210">
                <a:moveTo>
                  <a:pt x="59562" y="591693"/>
                </a:moveTo>
                <a:lnTo>
                  <a:pt x="0" y="652526"/>
                </a:lnTo>
                <a:lnTo>
                  <a:pt x="84454" y="663701"/>
                </a:lnTo>
                <a:lnTo>
                  <a:pt x="77562" y="643763"/>
                </a:lnTo>
                <a:lnTo>
                  <a:pt x="64261" y="643763"/>
                </a:lnTo>
                <a:lnTo>
                  <a:pt x="55752" y="619887"/>
                </a:lnTo>
                <a:lnTo>
                  <a:pt x="67825" y="615595"/>
                </a:lnTo>
                <a:lnTo>
                  <a:pt x="59562" y="591693"/>
                </a:lnTo>
                <a:close/>
              </a:path>
              <a:path w="410845" h="664210">
                <a:moveTo>
                  <a:pt x="67825" y="615595"/>
                </a:moveTo>
                <a:lnTo>
                  <a:pt x="55752" y="619887"/>
                </a:lnTo>
                <a:lnTo>
                  <a:pt x="64261" y="643763"/>
                </a:lnTo>
                <a:lnTo>
                  <a:pt x="76104" y="639544"/>
                </a:lnTo>
                <a:lnTo>
                  <a:pt x="67825" y="615595"/>
                </a:lnTo>
                <a:close/>
              </a:path>
              <a:path w="410845" h="664210">
                <a:moveTo>
                  <a:pt x="76104" y="639544"/>
                </a:moveTo>
                <a:lnTo>
                  <a:pt x="64261" y="643763"/>
                </a:lnTo>
                <a:lnTo>
                  <a:pt x="77562" y="643763"/>
                </a:lnTo>
                <a:lnTo>
                  <a:pt x="76104" y="639544"/>
                </a:lnTo>
                <a:close/>
              </a:path>
              <a:path w="410845" h="664210">
                <a:moveTo>
                  <a:pt x="157225" y="581406"/>
                </a:moveTo>
                <a:lnTo>
                  <a:pt x="131317" y="592074"/>
                </a:lnTo>
                <a:lnTo>
                  <a:pt x="131571" y="592074"/>
                </a:lnTo>
                <a:lnTo>
                  <a:pt x="105155" y="602361"/>
                </a:lnTo>
                <a:lnTo>
                  <a:pt x="67825" y="615595"/>
                </a:lnTo>
                <a:lnTo>
                  <a:pt x="76104" y="639544"/>
                </a:lnTo>
                <a:lnTo>
                  <a:pt x="114172" y="625982"/>
                </a:lnTo>
                <a:lnTo>
                  <a:pt x="167131" y="604901"/>
                </a:lnTo>
                <a:lnTo>
                  <a:pt x="216775" y="581659"/>
                </a:lnTo>
                <a:lnTo>
                  <a:pt x="156971" y="581659"/>
                </a:lnTo>
                <a:lnTo>
                  <a:pt x="157225" y="581406"/>
                </a:lnTo>
                <a:close/>
              </a:path>
              <a:path w="410845" h="664210">
                <a:moveTo>
                  <a:pt x="105409" y="602233"/>
                </a:moveTo>
                <a:lnTo>
                  <a:pt x="105052" y="602361"/>
                </a:lnTo>
                <a:lnTo>
                  <a:pt x="105409" y="602233"/>
                </a:lnTo>
                <a:close/>
              </a:path>
              <a:path w="410845" h="664210">
                <a:moveTo>
                  <a:pt x="237848" y="570357"/>
                </a:moveTo>
                <a:lnTo>
                  <a:pt x="181990" y="570357"/>
                </a:lnTo>
                <a:lnTo>
                  <a:pt x="156971" y="581659"/>
                </a:lnTo>
                <a:lnTo>
                  <a:pt x="216775" y="581659"/>
                </a:lnTo>
                <a:lnTo>
                  <a:pt x="217296" y="581406"/>
                </a:lnTo>
                <a:lnTo>
                  <a:pt x="237848" y="570357"/>
                </a:lnTo>
                <a:close/>
              </a:path>
              <a:path w="410845" h="664210">
                <a:moveTo>
                  <a:pt x="205866" y="558673"/>
                </a:moveTo>
                <a:lnTo>
                  <a:pt x="181609" y="570483"/>
                </a:lnTo>
                <a:lnTo>
                  <a:pt x="181990" y="570357"/>
                </a:lnTo>
                <a:lnTo>
                  <a:pt x="237848" y="570357"/>
                </a:lnTo>
                <a:lnTo>
                  <a:pt x="240918" y="568706"/>
                </a:lnTo>
                <a:lnTo>
                  <a:pt x="257186" y="558926"/>
                </a:lnTo>
                <a:lnTo>
                  <a:pt x="205485" y="558926"/>
                </a:lnTo>
                <a:lnTo>
                  <a:pt x="205866" y="558673"/>
                </a:lnTo>
                <a:close/>
              </a:path>
              <a:path w="410845" h="664210">
                <a:moveTo>
                  <a:pt x="276327" y="546481"/>
                </a:moveTo>
                <a:lnTo>
                  <a:pt x="228600" y="546481"/>
                </a:lnTo>
                <a:lnTo>
                  <a:pt x="205485" y="558926"/>
                </a:lnTo>
                <a:lnTo>
                  <a:pt x="257186" y="558926"/>
                </a:lnTo>
                <a:lnTo>
                  <a:pt x="263525" y="555117"/>
                </a:lnTo>
                <a:lnTo>
                  <a:pt x="276327" y="546481"/>
                </a:lnTo>
                <a:close/>
              </a:path>
              <a:path w="410845" h="664210">
                <a:moveTo>
                  <a:pt x="294181" y="533526"/>
                </a:moveTo>
                <a:lnTo>
                  <a:pt x="250189" y="533526"/>
                </a:lnTo>
                <a:lnTo>
                  <a:pt x="228091" y="546734"/>
                </a:lnTo>
                <a:lnTo>
                  <a:pt x="228600" y="546481"/>
                </a:lnTo>
                <a:lnTo>
                  <a:pt x="276327" y="546481"/>
                </a:lnTo>
                <a:lnTo>
                  <a:pt x="284987" y="540638"/>
                </a:lnTo>
                <a:lnTo>
                  <a:pt x="294181" y="533526"/>
                </a:lnTo>
                <a:close/>
              </a:path>
              <a:path w="410845" h="664210">
                <a:moveTo>
                  <a:pt x="310984" y="519811"/>
                </a:moveTo>
                <a:lnTo>
                  <a:pt x="270509" y="519811"/>
                </a:lnTo>
                <a:lnTo>
                  <a:pt x="249574" y="533894"/>
                </a:lnTo>
                <a:lnTo>
                  <a:pt x="250189" y="533526"/>
                </a:lnTo>
                <a:lnTo>
                  <a:pt x="294181" y="533526"/>
                </a:lnTo>
                <a:lnTo>
                  <a:pt x="305180" y="525018"/>
                </a:lnTo>
                <a:lnTo>
                  <a:pt x="310984" y="519811"/>
                </a:lnTo>
                <a:close/>
              </a:path>
              <a:path w="410845" h="664210">
                <a:moveTo>
                  <a:pt x="289178" y="505206"/>
                </a:moveTo>
                <a:lnTo>
                  <a:pt x="269747" y="520319"/>
                </a:lnTo>
                <a:lnTo>
                  <a:pt x="270509" y="519811"/>
                </a:lnTo>
                <a:lnTo>
                  <a:pt x="310984" y="519811"/>
                </a:lnTo>
                <a:lnTo>
                  <a:pt x="323722" y="508381"/>
                </a:lnTo>
                <a:lnTo>
                  <a:pt x="326137" y="505840"/>
                </a:lnTo>
                <a:lnTo>
                  <a:pt x="288543" y="505840"/>
                </a:lnTo>
                <a:lnTo>
                  <a:pt x="289178" y="505206"/>
                </a:lnTo>
                <a:close/>
              </a:path>
              <a:path w="410845" h="664210">
                <a:moveTo>
                  <a:pt x="341265" y="489838"/>
                </a:moveTo>
                <a:lnTo>
                  <a:pt x="306450" y="489838"/>
                </a:lnTo>
                <a:lnTo>
                  <a:pt x="305688" y="490600"/>
                </a:lnTo>
                <a:lnTo>
                  <a:pt x="288543" y="505840"/>
                </a:lnTo>
                <a:lnTo>
                  <a:pt x="326137" y="505840"/>
                </a:lnTo>
                <a:lnTo>
                  <a:pt x="340867" y="490346"/>
                </a:lnTo>
                <a:lnTo>
                  <a:pt x="341265" y="489838"/>
                </a:lnTo>
                <a:close/>
              </a:path>
              <a:path w="410845" h="664210">
                <a:moveTo>
                  <a:pt x="306168" y="490091"/>
                </a:moveTo>
                <a:lnTo>
                  <a:pt x="305598" y="490600"/>
                </a:lnTo>
                <a:lnTo>
                  <a:pt x="306168" y="490091"/>
                </a:lnTo>
                <a:close/>
              </a:path>
              <a:path w="410845" h="664210">
                <a:moveTo>
                  <a:pt x="306450" y="489838"/>
                </a:moveTo>
                <a:lnTo>
                  <a:pt x="306168" y="490091"/>
                </a:lnTo>
                <a:lnTo>
                  <a:pt x="305688" y="490600"/>
                </a:lnTo>
                <a:lnTo>
                  <a:pt x="306450" y="489838"/>
                </a:lnTo>
                <a:close/>
              </a:path>
              <a:path w="410845" h="664210">
                <a:moveTo>
                  <a:pt x="354191" y="473328"/>
                </a:moveTo>
                <a:lnTo>
                  <a:pt x="321944" y="473328"/>
                </a:lnTo>
                <a:lnTo>
                  <a:pt x="321182" y="474218"/>
                </a:lnTo>
                <a:lnTo>
                  <a:pt x="306168" y="490091"/>
                </a:lnTo>
                <a:lnTo>
                  <a:pt x="306450" y="489838"/>
                </a:lnTo>
                <a:lnTo>
                  <a:pt x="341265" y="489838"/>
                </a:lnTo>
                <a:lnTo>
                  <a:pt x="354191" y="473328"/>
                </a:lnTo>
                <a:close/>
              </a:path>
              <a:path w="410845" h="664210">
                <a:moveTo>
                  <a:pt x="321562" y="473735"/>
                </a:moveTo>
                <a:lnTo>
                  <a:pt x="321108" y="474218"/>
                </a:lnTo>
                <a:lnTo>
                  <a:pt x="321562" y="473735"/>
                </a:lnTo>
                <a:close/>
              </a:path>
              <a:path w="410845" h="664210">
                <a:moveTo>
                  <a:pt x="321944" y="473328"/>
                </a:moveTo>
                <a:lnTo>
                  <a:pt x="321562" y="473735"/>
                </a:lnTo>
                <a:lnTo>
                  <a:pt x="321182" y="474218"/>
                </a:lnTo>
                <a:lnTo>
                  <a:pt x="321944" y="473328"/>
                </a:lnTo>
                <a:close/>
              </a:path>
              <a:path w="410845" h="664210">
                <a:moveTo>
                  <a:pt x="335660" y="455802"/>
                </a:moveTo>
                <a:lnTo>
                  <a:pt x="321562" y="473735"/>
                </a:lnTo>
                <a:lnTo>
                  <a:pt x="321944" y="473328"/>
                </a:lnTo>
                <a:lnTo>
                  <a:pt x="354191" y="473328"/>
                </a:lnTo>
                <a:lnTo>
                  <a:pt x="355980" y="471043"/>
                </a:lnTo>
                <a:lnTo>
                  <a:pt x="365143" y="456819"/>
                </a:lnTo>
                <a:lnTo>
                  <a:pt x="335025" y="456819"/>
                </a:lnTo>
                <a:lnTo>
                  <a:pt x="335660" y="455802"/>
                </a:lnTo>
                <a:close/>
              </a:path>
              <a:path w="410845" h="664210">
                <a:moveTo>
                  <a:pt x="376033" y="437133"/>
                </a:moveTo>
                <a:lnTo>
                  <a:pt x="347598" y="437133"/>
                </a:lnTo>
                <a:lnTo>
                  <a:pt x="346963" y="438276"/>
                </a:lnTo>
                <a:lnTo>
                  <a:pt x="335025" y="456819"/>
                </a:lnTo>
                <a:lnTo>
                  <a:pt x="365143" y="456819"/>
                </a:lnTo>
                <a:lnTo>
                  <a:pt x="369315" y="450342"/>
                </a:lnTo>
                <a:lnTo>
                  <a:pt x="376033" y="437133"/>
                </a:lnTo>
                <a:close/>
              </a:path>
              <a:path w="410845" h="664210">
                <a:moveTo>
                  <a:pt x="347326" y="437560"/>
                </a:moveTo>
                <a:lnTo>
                  <a:pt x="346868" y="438276"/>
                </a:lnTo>
                <a:lnTo>
                  <a:pt x="347326" y="437560"/>
                </a:lnTo>
                <a:close/>
              </a:path>
              <a:path w="410845" h="664210">
                <a:moveTo>
                  <a:pt x="347598" y="437133"/>
                </a:moveTo>
                <a:lnTo>
                  <a:pt x="347326" y="437560"/>
                </a:lnTo>
                <a:lnTo>
                  <a:pt x="346963" y="438276"/>
                </a:lnTo>
                <a:lnTo>
                  <a:pt x="347598" y="437133"/>
                </a:lnTo>
                <a:close/>
              </a:path>
              <a:path w="410845" h="664210">
                <a:moveTo>
                  <a:pt x="384916" y="417194"/>
                </a:moveTo>
                <a:lnTo>
                  <a:pt x="357631" y="417194"/>
                </a:lnTo>
                <a:lnTo>
                  <a:pt x="357123" y="418338"/>
                </a:lnTo>
                <a:lnTo>
                  <a:pt x="347326" y="437560"/>
                </a:lnTo>
                <a:lnTo>
                  <a:pt x="347598" y="437133"/>
                </a:lnTo>
                <a:lnTo>
                  <a:pt x="376033" y="437133"/>
                </a:lnTo>
                <a:lnTo>
                  <a:pt x="380618" y="428117"/>
                </a:lnTo>
                <a:lnTo>
                  <a:pt x="384916" y="417194"/>
                </a:lnTo>
                <a:close/>
              </a:path>
              <a:path w="410845" h="664210">
                <a:moveTo>
                  <a:pt x="357366" y="417720"/>
                </a:moveTo>
                <a:lnTo>
                  <a:pt x="357053" y="418338"/>
                </a:lnTo>
                <a:lnTo>
                  <a:pt x="357366" y="417720"/>
                </a:lnTo>
                <a:close/>
              </a:path>
              <a:path w="410845" h="664210">
                <a:moveTo>
                  <a:pt x="357631" y="417194"/>
                </a:moveTo>
                <a:lnTo>
                  <a:pt x="357366" y="417720"/>
                </a:lnTo>
                <a:lnTo>
                  <a:pt x="357123" y="418338"/>
                </a:lnTo>
                <a:lnTo>
                  <a:pt x="357631" y="417194"/>
                </a:lnTo>
                <a:close/>
              </a:path>
              <a:path w="410845" h="664210">
                <a:moveTo>
                  <a:pt x="365886" y="395986"/>
                </a:moveTo>
                <a:lnTo>
                  <a:pt x="357366" y="417720"/>
                </a:lnTo>
                <a:lnTo>
                  <a:pt x="357631" y="417194"/>
                </a:lnTo>
                <a:lnTo>
                  <a:pt x="384916" y="417194"/>
                </a:lnTo>
                <a:lnTo>
                  <a:pt x="389762" y="404875"/>
                </a:lnTo>
                <a:lnTo>
                  <a:pt x="392062" y="397128"/>
                </a:lnTo>
                <a:lnTo>
                  <a:pt x="365632" y="397128"/>
                </a:lnTo>
                <a:lnTo>
                  <a:pt x="365886" y="395986"/>
                </a:lnTo>
                <a:close/>
              </a:path>
              <a:path w="410845" h="664210">
                <a:moveTo>
                  <a:pt x="372490" y="373633"/>
                </a:moveTo>
                <a:lnTo>
                  <a:pt x="365632" y="397128"/>
                </a:lnTo>
                <a:lnTo>
                  <a:pt x="392062" y="397128"/>
                </a:lnTo>
                <a:lnTo>
                  <a:pt x="397001" y="380492"/>
                </a:lnTo>
                <a:lnTo>
                  <a:pt x="398302" y="374523"/>
                </a:lnTo>
                <a:lnTo>
                  <a:pt x="372363" y="374523"/>
                </a:lnTo>
                <a:lnTo>
                  <a:pt x="372490" y="373633"/>
                </a:lnTo>
                <a:close/>
              </a:path>
              <a:path w="410845" h="664210">
                <a:moveTo>
                  <a:pt x="406835" y="325119"/>
                </a:moveTo>
                <a:lnTo>
                  <a:pt x="381380" y="325119"/>
                </a:lnTo>
                <a:lnTo>
                  <a:pt x="377570" y="350774"/>
                </a:lnTo>
                <a:lnTo>
                  <a:pt x="372363" y="374523"/>
                </a:lnTo>
                <a:lnTo>
                  <a:pt x="398302" y="374523"/>
                </a:lnTo>
                <a:lnTo>
                  <a:pt x="402589" y="354838"/>
                </a:lnTo>
                <a:lnTo>
                  <a:pt x="406526" y="328421"/>
                </a:lnTo>
                <a:lnTo>
                  <a:pt x="406835" y="325119"/>
                </a:lnTo>
                <a:close/>
              </a:path>
              <a:path w="410845" h="664210">
                <a:moveTo>
                  <a:pt x="377697" y="349884"/>
                </a:moveTo>
                <a:lnTo>
                  <a:pt x="377505" y="350774"/>
                </a:lnTo>
                <a:lnTo>
                  <a:pt x="377697" y="349884"/>
                </a:lnTo>
                <a:close/>
              </a:path>
              <a:path w="410845" h="664210">
                <a:moveTo>
                  <a:pt x="410463" y="244728"/>
                </a:moveTo>
                <a:lnTo>
                  <a:pt x="385063" y="244728"/>
                </a:lnTo>
                <a:lnTo>
                  <a:pt x="384936" y="272923"/>
                </a:lnTo>
                <a:lnTo>
                  <a:pt x="384899" y="273303"/>
                </a:lnTo>
                <a:lnTo>
                  <a:pt x="383793" y="299846"/>
                </a:lnTo>
                <a:lnTo>
                  <a:pt x="381253" y="325755"/>
                </a:lnTo>
                <a:lnTo>
                  <a:pt x="381380" y="325119"/>
                </a:lnTo>
                <a:lnTo>
                  <a:pt x="406835" y="325119"/>
                </a:lnTo>
                <a:lnTo>
                  <a:pt x="409066" y="301244"/>
                </a:lnTo>
                <a:lnTo>
                  <a:pt x="410336" y="273303"/>
                </a:lnTo>
                <a:lnTo>
                  <a:pt x="410463" y="244728"/>
                </a:lnTo>
                <a:close/>
              </a:path>
              <a:path w="410845" h="664210">
                <a:moveTo>
                  <a:pt x="383793" y="299212"/>
                </a:moveTo>
                <a:lnTo>
                  <a:pt x="383733" y="299846"/>
                </a:lnTo>
                <a:lnTo>
                  <a:pt x="383793" y="299212"/>
                </a:lnTo>
                <a:close/>
              </a:path>
              <a:path w="410845" h="664210">
                <a:moveTo>
                  <a:pt x="384936" y="272414"/>
                </a:moveTo>
                <a:lnTo>
                  <a:pt x="384915" y="272923"/>
                </a:lnTo>
                <a:lnTo>
                  <a:pt x="384936" y="272414"/>
                </a:lnTo>
                <a:close/>
              </a:path>
              <a:path w="410845" h="664210">
                <a:moveTo>
                  <a:pt x="409483" y="216281"/>
                </a:moveTo>
                <a:lnTo>
                  <a:pt x="384175" y="216281"/>
                </a:lnTo>
                <a:lnTo>
                  <a:pt x="385062" y="245172"/>
                </a:lnTo>
                <a:lnTo>
                  <a:pt x="385063" y="244728"/>
                </a:lnTo>
                <a:lnTo>
                  <a:pt x="410463" y="244728"/>
                </a:lnTo>
                <a:lnTo>
                  <a:pt x="409483" y="216281"/>
                </a:lnTo>
                <a:close/>
              </a:path>
              <a:path w="410845" h="664210">
                <a:moveTo>
                  <a:pt x="402141" y="127381"/>
                </a:moveTo>
                <a:lnTo>
                  <a:pt x="376554" y="127381"/>
                </a:lnTo>
                <a:lnTo>
                  <a:pt x="379856" y="157861"/>
                </a:lnTo>
                <a:lnTo>
                  <a:pt x="382396" y="187578"/>
                </a:lnTo>
                <a:lnTo>
                  <a:pt x="384175" y="216662"/>
                </a:lnTo>
                <a:lnTo>
                  <a:pt x="384175" y="216281"/>
                </a:lnTo>
                <a:lnTo>
                  <a:pt x="409483" y="216281"/>
                </a:lnTo>
                <a:lnTo>
                  <a:pt x="409447" y="215264"/>
                </a:lnTo>
                <a:lnTo>
                  <a:pt x="407669" y="185546"/>
                </a:lnTo>
                <a:lnTo>
                  <a:pt x="405129" y="155194"/>
                </a:lnTo>
                <a:lnTo>
                  <a:pt x="402141" y="127381"/>
                </a:lnTo>
                <a:close/>
              </a:path>
              <a:path w="410845" h="664210">
                <a:moveTo>
                  <a:pt x="382269" y="187198"/>
                </a:moveTo>
                <a:lnTo>
                  <a:pt x="382294" y="187578"/>
                </a:lnTo>
                <a:lnTo>
                  <a:pt x="382269" y="187198"/>
                </a:lnTo>
                <a:close/>
              </a:path>
              <a:path w="410845" h="664210">
                <a:moveTo>
                  <a:pt x="379729" y="157606"/>
                </a:moveTo>
                <a:lnTo>
                  <a:pt x="379752" y="157861"/>
                </a:lnTo>
                <a:lnTo>
                  <a:pt x="379729" y="157606"/>
                </a:lnTo>
                <a:close/>
              </a:path>
              <a:path w="410845" h="664210">
                <a:moveTo>
                  <a:pt x="394374" y="65912"/>
                </a:moveTo>
                <a:lnTo>
                  <a:pt x="368807" y="65912"/>
                </a:lnTo>
                <a:lnTo>
                  <a:pt x="376554" y="127634"/>
                </a:lnTo>
                <a:lnTo>
                  <a:pt x="376554" y="127381"/>
                </a:lnTo>
                <a:lnTo>
                  <a:pt x="402141" y="127381"/>
                </a:lnTo>
                <a:lnTo>
                  <a:pt x="401827" y="124459"/>
                </a:lnTo>
                <a:lnTo>
                  <a:pt x="394374" y="65912"/>
                </a:lnTo>
                <a:close/>
              </a:path>
              <a:path w="410845" h="664210">
                <a:moveTo>
                  <a:pt x="385190" y="0"/>
                </a:moveTo>
                <a:lnTo>
                  <a:pt x="360044" y="3556"/>
                </a:lnTo>
                <a:lnTo>
                  <a:pt x="368807" y="66039"/>
                </a:lnTo>
                <a:lnTo>
                  <a:pt x="394374" y="65912"/>
                </a:lnTo>
                <a:lnTo>
                  <a:pt x="393953" y="62611"/>
                </a:lnTo>
                <a:lnTo>
                  <a:pt x="3851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23" name="object 23"/>
          <p:cNvSpPr/>
          <p:nvPr/>
        </p:nvSpPr>
        <p:spPr>
          <a:xfrm>
            <a:off x="7810691" y="2725292"/>
            <a:ext cx="309086" cy="498158"/>
          </a:xfrm>
          <a:custGeom>
            <a:avLst/>
            <a:gdLst/>
            <a:ahLst/>
            <a:cxnLst/>
            <a:rect l="l" t="t" r="r" b="b"/>
            <a:pathLst>
              <a:path w="412115" h="664210">
                <a:moveTo>
                  <a:pt x="59690" y="591693"/>
                </a:moveTo>
                <a:lnTo>
                  <a:pt x="0" y="652526"/>
                </a:lnTo>
                <a:lnTo>
                  <a:pt x="84454" y="663828"/>
                </a:lnTo>
                <a:lnTo>
                  <a:pt x="77609" y="643889"/>
                </a:lnTo>
                <a:lnTo>
                  <a:pt x="64262" y="643889"/>
                </a:lnTo>
                <a:lnTo>
                  <a:pt x="55879" y="619887"/>
                </a:lnTo>
                <a:lnTo>
                  <a:pt x="67902" y="615614"/>
                </a:lnTo>
                <a:lnTo>
                  <a:pt x="59690" y="591693"/>
                </a:lnTo>
                <a:close/>
              </a:path>
              <a:path w="412115" h="664210">
                <a:moveTo>
                  <a:pt x="67902" y="615614"/>
                </a:moveTo>
                <a:lnTo>
                  <a:pt x="55879" y="619887"/>
                </a:lnTo>
                <a:lnTo>
                  <a:pt x="64262" y="643889"/>
                </a:lnTo>
                <a:lnTo>
                  <a:pt x="76168" y="639691"/>
                </a:lnTo>
                <a:lnTo>
                  <a:pt x="67902" y="615614"/>
                </a:lnTo>
                <a:close/>
              </a:path>
              <a:path w="412115" h="664210">
                <a:moveTo>
                  <a:pt x="76168" y="639691"/>
                </a:moveTo>
                <a:lnTo>
                  <a:pt x="64262" y="643889"/>
                </a:lnTo>
                <a:lnTo>
                  <a:pt x="77609" y="643889"/>
                </a:lnTo>
                <a:lnTo>
                  <a:pt x="76168" y="639691"/>
                </a:lnTo>
                <a:close/>
              </a:path>
              <a:path w="412115" h="664210">
                <a:moveTo>
                  <a:pt x="217931" y="581406"/>
                </a:moveTo>
                <a:lnTo>
                  <a:pt x="157861" y="581406"/>
                </a:lnTo>
                <a:lnTo>
                  <a:pt x="131952" y="592074"/>
                </a:lnTo>
                <a:lnTo>
                  <a:pt x="105664" y="602233"/>
                </a:lnTo>
                <a:lnTo>
                  <a:pt x="67902" y="615614"/>
                </a:lnTo>
                <a:lnTo>
                  <a:pt x="76168" y="639691"/>
                </a:lnTo>
                <a:lnTo>
                  <a:pt x="114680" y="626109"/>
                </a:lnTo>
                <a:lnTo>
                  <a:pt x="141477" y="615695"/>
                </a:lnTo>
                <a:lnTo>
                  <a:pt x="167640" y="604901"/>
                </a:lnTo>
                <a:lnTo>
                  <a:pt x="193294" y="593470"/>
                </a:lnTo>
                <a:lnTo>
                  <a:pt x="217931" y="581406"/>
                </a:lnTo>
                <a:close/>
              </a:path>
              <a:path w="412115" h="664210">
                <a:moveTo>
                  <a:pt x="105918" y="602107"/>
                </a:moveTo>
                <a:lnTo>
                  <a:pt x="105560" y="602233"/>
                </a:lnTo>
                <a:lnTo>
                  <a:pt x="105918" y="602107"/>
                </a:lnTo>
                <a:close/>
              </a:path>
              <a:path w="412115" h="664210">
                <a:moveTo>
                  <a:pt x="132206" y="591946"/>
                </a:moveTo>
                <a:lnTo>
                  <a:pt x="131879" y="592074"/>
                </a:lnTo>
                <a:lnTo>
                  <a:pt x="132206" y="591946"/>
                </a:lnTo>
                <a:close/>
              </a:path>
              <a:path w="412115" h="664210">
                <a:moveTo>
                  <a:pt x="238704" y="570357"/>
                </a:moveTo>
                <a:lnTo>
                  <a:pt x="182752" y="570357"/>
                </a:lnTo>
                <a:lnTo>
                  <a:pt x="157479" y="581532"/>
                </a:lnTo>
                <a:lnTo>
                  <a:pt x="157861" y="581406"/>
                </a:lnTo>
                <a:lnTo>
                  <a:pt x="217931" y="581406"/>
                </a:lnTo>
                <a:lnTo>
                  <a:pt x="238704" y="570357"/>
                </a:lnTo>
                <a:close/>
              </a:path>
              <a:path w="412115" h="664210">
                <a:moveTo>
                  <a:pt x="206628" y="558673"/>
                </a:moveTo>
                <a:lnTo>
                  <a:pt x="182372" y="570483"/>
                </a:lnTo>
                <a:lnTo>
                  <a:pt x="182752" y="570357"/>
                </a:lnTo>
                <a:lnTo>
                  <a:pt x="238704" y="570357"/>
                </a:lnTo>
                <a:lnTo>
                  <a:pt x="241807" y="568706"/>
                </a:lnTo>
                <a:lnTo>
                  <a:pt x="258075" y="558926"/>
                </a:lnTo>
                <a:lnTo>
                  <a:pt x="206248" y="558926"/>
                </a:lnTo>
                <a:lnTo>
                  <a:pt x="206628" y="558673"/>
                </a:lnTo>
                <a:close/>
              </a:path>
              <a:path w="412115" h="664210">
                <a:moveTo>
                  <a:pt x="277292" y="546481"/>
                </a:moveTo>
                <a:lnTo>
                  <a:pt x="229616" y="546481"/>
                </a:lnTo>
                <a:lnTo>
                  <a:pt x="206248" y="558926"/>
                </a:lnTo>
                <a:lnTo>
                  <a:pt x="258075" y="558926"/>
                </a:lnTo>
                <a:lnTo>
                  <a:pt x="264414" y="555117"/>
                </a:lnTo>
                <a:lnTo>
                  <a:pt x="277292" y="546481"/>
                </a:lnTo>
                <a:close/>
              </a:path>
              <a:path w="412115" h="664210">
                <a:moveTo>
                  <a:pt x="251078" y="533526"/>
                </a:moveTo>
                <a:lnTo>
                  <a:pt x="228980" y="546734"/>
                </a:lnTo>
                <a:lnTo>
                  <a:pt x="229616" y="546481"/>
                </a:lnTo>
                <a:lnTo>
                  <a:pt x="277292" y="546481"/>
                </a:lnTo>
                <a:lnTo>
                  <a:pt x="286003" y="540638"/>
                </a:lnTo>
                <a:lnTo>
                  <a:pt x="294705" y="533907"/>
                </a:lnTo>
                <a:lnTo>
                  <a:pt x="250571" y="533907"/>
                </a:lnTo>
                <a:lnTo>
                  <a:pt x="251078" y="533526"/>
                </a:lnTo>
                <a:close/>
              </a:path>
              <a:path w="412115" h="664210">
                <a:moveTo>
                  <a:pt x="290322" y="505206"/>
                </a:moveTo>
                <a:lnTo>
                  <a:pt x="270891" y="520319"/>
                </a:lnTo>
                <a:lnTo>
                  <a:pt x="250571" y="533907"/>
                </a:lnTo>
                <a:lnTo>
                  <a:pt x="294705" y="533907"/>
                </a:lnTo>
                <a:lnTo>
                  <a:pt x="306197" y="525018"/>
                </a:lnTo>
                <a:lnTo>
                  <a:pt x="324866" y="508381"/>
                </a:lnTo>
                <a:lnTo>
                  <a:pt x="327280" y="505840"/>
                </a:lnTo>
                <a:lnTo>
                  <a:pt x="289687" y="505840"/>
                </a:lnTo>
                <a:lnTo>
                  <a:pt x="290322" y="505206"/>
                </a:lnTo>
                <a:close/>
              </a:path>
              <a:path w="412115" h="664210">
                <a:moveTo>
                  <a:pt x="271525" y="519811"/>
                </a:moveTo>
                <a:lnTo>
                  <a:pt x="270770" y="520319"/>
                </a:lnTo>
                <a:lnTo>
                  <a:pt x="271525" y="519811"/>
                </a:lnTo>
                <a:close/>
              </a:path>
              <a:path w="412115" h="664210">
                <a:moveTo>
                  <a:pt x="342415" y="489838"/>
                </a:moveTo>
                <a:lnTo>
                  <a:pt x="307594" y="489838"/>
                </a:lnTo>
                <a:lnTo>
                  <a:pt x="289687" y="505840"/>
                </a:lnTo>
                <a:lnTo>
                  <a:pt x="327280" y="505840"/>
                </a:lnTo>
                <a:lnTo>
                  <a:pt x="342011" y="490346"/>
                </a:lnTo>
                <a:lnTo>
                  <a:pt x="342415" y="489838"/>
                </a:lnTo>
                <a:close/>
              </a:path>
              <a:path w="412115" h="664210">
                <a:moveTo>
                  <a:pt x="355558" y="473328"/>
                </a:moveTo>
                <a:lnTo>
                  <a:pt x="323215" y="473328"/>
                </a:lnTo>
                <a:lnTo>
                  <a:pt x="306831" y="490474"/>
                </a:lnTo>
                <a:lnTo>
                  <a:pt x="307594" y="489838"/>
                </a:lnTo>
                <a:lnTo>
                  <a:pt x="342415" y="489838"/>
                </a:lnTo>
                <a:lnTo>
                  <a:pt x="355558" y="473328"/>
                </a:lnTo>
                <a:close/>
              </a:path>
              <a:path w="412115" h="664210">
                <a:moveTo>
                  <a:pt x="367195" y="455802"/>
                </a:moveTo>
                <a:lnTo>
                  <a:pt x="337057" y="455802"/>
                </a:lnTo>
                <a:lnTo>
                  <a:pt x="336296" y="456819"/>
                </a:lnTo>
                <a:lnTo>
                  <a:pt x="322452" y="474090"/>
                </a:lnTo>
                <a:lnTo>
                  <a:pt x="323215" y="473328"/>
                </a:lnTo>
                <a:lnTo>
                  <a:pt x="355558" y="473328"/>
                </a:lnTo>
                <a:lnTo>
                  <a:pt x="357377" y="471043"/>
                </a:lnTo>
                <a:lnTo>
                  <a:pt x="367195" y="455802"/>
                </a:lnTo>
                <a:close/>
              </a:path>
              <a:path w="412115" h="664210">
                <a:moveTo>
                  <a:pt x="336503" y="456497"/>
                </a:moveTo>
                <a:lnTo>
                  <a:pt x="336246" y="456819"/>
                </a:lnTo>
                <a:lnTo>
                  <a:pt x="336503" y="456497"/>
                </a:lnTo>
                <a:close/>
              </a:path>
              <a:path w="412115" h="664210">
                <a:moveTo>
                  <a:pt x="337057" y="455802"/>
                </a:moveTo>
                <a:lnTo>
                  <a:pt x="336503" y="456497"/>
                </a:lnTo>
                <a:lnTo>
                  <a:pt x="336296" y="456819"/>
                </a:lnTo>
                <a:lnTo>
                  <a:pt x="337057" y="455802"/>
                </a:lnTo>
                <a:close/>
              </a:path>
              <a:path w="412115" h="664210">
                <a:moveTo>
                  <a:pt x="377392" y="437133"/>
                </a:moveTo>
                <a:lnTo>
                  <a:pt x="348996" y="437133"/>
                </a:lnTo>
                <a:lnTo>
                  <a:pt x="348361" y="438276"/>
                </a:lnTo>
                <a:lnTo>
                  <a:pt x="336503" y="456497"/>
                </a:lnTo>
                <a:lnTo>
                  <a:pt x="337057" y="455802"/>
                </a:lnTo>
                <a:lnTo>
                  <a:pt x="367195" y="455802"/>
                </a:lnTo>
                <a:lnTo>
                  <a:pt x="370713" y="450342"/>
                </a:lnTo>
                <a:lnTo>
                  <a:pt x="377392" y="437133"/>
                </a:lnTo>
                <a:close/>
              </a:path>
              <a:path w="412115" h="664210">
                <a:moveTo>
                  <a:pt x="348733" y="437540"/>
                </a:moveTo>
                <a:lnTo>
                  <a:pt x="348258" y="438276"/>
                </a:lnTo>
                <a:lnTo>
                  <a:pt x="348733" y="437540"/>
                </a:lnTo>
                <a:close/>
              </a:path>
              <a:path w="412115" h="664210">
                <a:moveTo>
                  <a:pt x="348996" y="437133"/>
                </a:moveTo>
                <a:lnTo>
                  <a:pt x="348733" y="437540"/>
                </a:lnTo>
                <a:lnTo>
                  <a:pt x="348361" y="438276"/>
                </a:lnTo>
                <a:lnTo>
                  <a:pt x="348996" y="437133"/>
                </a:lnTo>
                <a:close/>
              </a:path>
              <a:path w="412115" h="664210">
                <a:moveTo>
                  <a:pt x="386272" y="417194"/>
                </a:moveTo>
                <a:lnTo>
                  <a:pt x="359028" y="417194"/>
                </a:lnTo>
                <a:lnTo>
                  <a:pt x="358521" y="418338"/>
                </a:lnTo>
                <a:lnTo>
                  <a:pt x="348733" y="437540"/>
                </a:lnTo>
                <a:lnTo>
                  <a:pt x="348996" y="437133"/>
                </a:lnTo>
                <a:lnTo>
                  <a:pt x="377392" y="437133"/>
                </a:lnTo>
                <a:lnTo>
                  <a:pt x="381889" y="428244"/>
                </a:lnTo>
                <a:lnTo>
                  <a:pt x="386272" y="417194"/>
                </a:lnTo>
                <a:close/>
              </a:path>
              <a:path w="412115" h="664210">
                <a:moveTo>
                  <a:pt x="358779" y="417688"/>
                </a:moveTo>
                <a:lnTo>
                  <a:pt x="358450" y="418338"/>
                </a:lnTo>
                <a:lnTo>
                  <a:pt x="358779" y="417688"/>
                </a:lnTo>
                <a:close/>
              </a:path>
              <a:path w="412115" h="664210">
                <a:moveTo>
                  <a:pt x="359028" y="417194"/>
                </a:moveTo>
                <a:lnTo>
                  <a:pt x="358779" y="417688"/>
                </a:lnTo>
                <a:lnTo>
                  <a:pt x="358521" y="418338"/>
                </a:lnTo>
                <a:lnTo>
                  <a:pt x="359028" y="417194"/>
                </a:lnTo>
                <a:close/>
              </a:path>
              <a:path w="412115" h="664210">
                <a:moveTo>
                  <a:pt x="393845" y="395986"/>
                </a:moveTo>
                <a:lnTo>
                  <a:pt x="367411" y="395986"/>
                </a:lnTo>
                <a:lnTo>
                  <a:pt x="367029" y="397001"/>
                </a:lnTo>
                <a:lnTo>
                  <a:pt x="358779" y="417688"/>
                </a:lnTo>
                <a:lnTo>
                  <a:pt x="359028" y="417194"/>
                </a:lnTo>
                <a:lnTo>
                  <a:pt x="386272" y="417194"/>
                </a:lnTo>
                <a:lnTo>
                  <a:pt x="391160" y="404875"/>
                </a:lnTo>
                <a:lnTo>
                  <a:pt x="393845" y="395986"/>
                </a:lnTo>
                <a:close/>
              </a:path>
              <a:path w="412115" h="664210">
                <a:moveTo>
                  <a:pt x="367099" y="396768"/>
                </a:moveTo>
                <a:lnTo>
                  <a:pt x="367006" y="397001"/>
                </a:lnTo>
                <a:lnTo>
                  <a:pt x="367099" y="396768"/>
                </a:lnTo>
                <a:close/>
              </a:path>
              <a:path w="412115" h="664210">
                <a:moveTo>
                  <a:pt x="367411" y="395986"/>
                </a:moveTo>
                <a:lnTo>
                  <a:pt x="367099" y="396768"/>
                </a:lnTo>
                <a:lnTo>
                  <a:pt x="367029" y="397001"/>
                </a:lnTo>
                <a:lnTo>
                  <a:pt x="367411" y="395986"/>
                </a:lnTo>
                <a:close/>
              </a:path>
              <a:path w="412115" h="664210">
                <a:moveTo>
                  <a:pt x="374015" y="373633"/>
                </a:moveTo>
                <a:lnTo>
                  <a:pt x="367099" y="396768"/>
                </a:lnTo>
                <a:lnTo>
                  <a:pt x="367411" y="395986"/>
                </a:lnTo>
                <a:lnTo>
                  <a:pt x="393845" y="395986"/>
                </a:lnTo>
                <a:lnTo>
                  <a:pt x="398525" y="380492"/>
                </a:lnTo>
                <a:lnTo>
                  <a:pt x="399826" y="374523"/>
                </a:lnTo>
                <a:lnTo>
                  <a:pt x="373888" y="374523"/>
                </a:lnTo>
                <a:lnTo>
                  <a:pt x="374015" y="373633"/>
                </a:lnTo>
                <a:close/>
              </a:path>
              <a:path w="412115" h="664210">
                <a:moveTo>
                  <a:pt x="404855" y="349884"/>
                </a:moveTo>
                <a:lnTo>
                  <a:pt x="379222" y="349884"/>
                </a:lnTo>
                <a:lnTo>
                  <a:pt x="373888" y="374523"/>
                </a:lnTo>
                <a:lnTo>
                  <a:pt x="399826" y="374523"/>
                </a:lnTo>
                <a:lnTo>
                  <a:pt x="404114" y="354838"/>
                </a:lnTo>
                <a:lnTo>
                  <a:pt x="404855" y="349884"/>
                </a:lnTo>
                <a:close/>
              </a:path>
              <a:path w="412115" h="664210">
                <a:moveTo>
                  <a:pt x="408381" y="324993"/>
                </a:moveTo>
                <a:lnTo>
                  <a:pt x="382904" y="324993"/>
                </a:lnTo>
                <a:lnTo>
                  <a:pt x="378968" y="350646"/>
                </a:lnTo>
                <a:lnTo>
                  <a:pt x="379222" y="349884"/>
                </a:lnTo>
                <a:lnTo>
                  <a:pt x="404855" y="349884"/>
                </a:lnTo>
                <a:lnTo>
                  <a:pt x="408050" y="328549"/>
                </a:lnTo>
                <a:lnTo>
                  <a:pt x="408381" y="324993"/>
                </a:lnTo>
                <a:close/>
              </a:path>
              <a:path w="412115" h="664210">
                <a:moveTo>
                  <a:pt x="411987" y="244728"/>
                </a:moveTo>
                <a:lnTo>
                  <a:pt x="386588" y="244728"/>
                </a:lnTo>
                <a:lnTo>
                  <a:pt x="386461" y="272923"/>
                </a:lnTo>
                <a:lnTo>
                  <a:pt x="386423" y="273303"/>
                </a:lnTo>
                <a:lnTo>
                  <a:pt x="385318" y="299846"/>
                </a:lnTo>
                <a:lnTo>
                  <a:pt x="382777" y="325755"/>
                </a:lnTo>
                <a:lnTo>
                  <a:pt x="382904" y="324993"/>
                </a:lnTo>
                <a:lnTo>
                  <a:pt x="408381" y="324993"/>
                </a:lnTo>
                <a:lnTo>
                  <a:pt x="410591" y="301244"/>
                </a:lnTo>
                <a:lnTo>
                  <a:pt x="411861" y="273303"/>
                </a:lnTo>
                <a:lnTo>
                  <a:pt x="411987" y="244728"/>
                </a:lnTo>
                <a:close/>
              </a:path>
              <a:path w="412115" h="664210">
                <a:moveTo>
                  <a:pt x="385318" y="299212"/>
                </a:moveTo>
                <a:lnTo>
                  <a:pt x="385257" y="299846"/>
                </a:lnTo>
                <a:lnTo>
                  <a:pt x="385318" y="299212"/>
                </a:lnTo>
                <a:close/>
              </a:path>
              <a:path w="412115" h="664210">
                <a:moveTo>
                  <a:pt x="386461" y="272414"/>
                </a:moveTo>
                <a:lnTo>
                  <a:pt x="386439" y="272923"/>
                </a:lnTo>
                <a:lnTo>
                  <a:pt x="386461" y="272414"/>
                </a:lnTo>
                <a:close/>
              </a:path>
              <a:path w="412115" h="664210">
                <a:moveTo>
                  <a:pt x="411007" y="216281"/>
                </a:moveTo>
                <a:lnTo>
                  <a:pt x="385699" y="216281"/>
                </a:lnTo>
                <a:lnTo>
                  <a:pt x="386586" y="245172"/>
                </a:lnTo>
                <a:lnTo>
                  <a:pt x="386588" y="244728"/>
                </a:lnTo>
                <a:lnTo>
                  <a:pt x="411987" y="244728"/>
                </a:lnTo>
                <a:lnTo>
                  <a:pt x="411007" y="216281"/>
                </a:lnTo>
                <a:close/>
              </a:path>
              <a:path w="412115" h="664210">
                <a:moveTo>
                  <a:pt x="403665" y="127381"/>
                </a:moveTo>
                <a:lnTo>
                  <a:pt x="378078" y="127381"/>
                </a:lnTo>
                <a:lnTo>
                  <a:pt x="381380" y="157861"/>
                </a:lnTo>
                <a:lnTo>
                  <a:pt x="383921" y="187578"/>
                </a:lnTo>
                <a:lnTo>
                  <a:pt x="385699" y="216662"/>
                </a:lnTo>
                <a:lnTo>
                  <a:pt x="385699" y="216281"/>
                </a:lnTo>
                <a:lnTo>
                  <a:pt x="411007" y="216281"/>
                </a:lnTo>
                <a:lnTo>
                  <a:pt x="410972" y="215264"/>
                </a:lnTo>
                <a:lnTo>
                  <a:pt x="409194" y="185546"/>
                </a:lnTo>
                <a:lnTo>
                  <a:pt x="406653" y="155194"/>
                </a:lnTo>
                <a:lnTo>
                  <a:pt x="403665" y="127381"/>
                </a:lnTo>
                <a:close/>
              </a:path>
              <a:path w="412115" h="664210">
                <a:moveTo>
                  <a:pt x="383794" y="187198"/>
                </a:moveTo>
                <a:lnTo>
                  <a:pt x="383818" y="187578"/>
                </a:lnTo>
                <a:lnTo>
                  <a:pt x="383794" y="187198"/>
                </a:lnTo>
                <a:close/>
              </a:path>
              <a:path w="412115" h="664210">
                <a:moveTo>
                  <a:pt x="381253" y="157606"/>
                </a:moveTo>
                <a:lnTo>
                  <a:pt x="381276" y="157861"/>
                </a:lnTo>
                <a:lnTo>
                  <a:pt x="381253" y="157606"/>
                </a:lnTo>
                <a:close/>
              </a:path>
              <a:path w="412115" h="664210">
                <a:moveTo>
                  <a:pt x="395898" y="65912"/>
                </a:moveTo>
                <a:lnTo>
                  <a:pt x="370331" y="65912"/>
                </a:lnTo>
                <a:lnTo>
                  <a:pt x="378078" y="127634"/>
                </a:lnTo>
                <a:lnTo>
                  <a:pt x="378078" y="127381"/>
                </a:lnTo>
                <a:lnTo>
                  <a:pt x="403665" y="127381"/>
                </a:lnTo>
                <a:lnTo>
                  <a:pt x="403351" y="124459"/>
                </a:lnTo>
                <a:lnTo>
                  <a:pt x="395898" y="65912"/>
                </a:lnTo>
                <a:close/>
              </a:path>
              <a:path w="412115" h="664210">
                <a:moveTo>
                  <a:pt x="386588" y="0"/>
                </a:moveTo>
                <a:lnTo>
                  <a:pt x="361442" y="3556"/>
                </a:lnTo>
                <a:lnTo>
                  <a:pt x="370331" y="66039"/>
                </a:lnTo>
                <a:lnTo>
                  <a:pt x="395898" y="65912"/>
                </a:lnTo>
                <a:lnTo>
                  <a:pt x="395477" y="62611"/>
                </a:lnTo>
                <a:lnTo>
                  <a:pt x="386588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EEDABE-614D-4298-8FA4-63949F93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21" y="1859461"/>
            <a:ext cx="7972425" cy="627864"/>
          </a:xfrm>
        </p:spPr>
        <p:txBody>
          <a:bodyPr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Thanks 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96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372" y="3262123"/>
            <a:ext cx="1589913" cy="4126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4680" y="3277253"/>
            <a:ext cx="122553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Shaping </a:t>
            </a:r>
            <a:r>
              <a:rPr sz="1350" b="1" spc="-19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35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4025" y="2699767"/>
            <a:ext cx="1591056" cy="4126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372" y="2699767"/>
            <a:ext cx="1589913" cy="4126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3077" y="2248377"/>
            <a:ext cx="2871311" cy="74876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647224">
              <a:lnSpc>
                <a:spcPct val="100000"/>
              </a:lnSpc>
              <a:spcBef>
                <a:spcPts val="79"/>
              </a:spcBef>
            </a:pPr>
            <a:r>
              <a:rPr sz="1500" b="1" spc="-8" dirty="0">
                <a:solidFill>
                  <a:srgbClr val="252525"/>
                </a:solidFill>
                <a:latin typeface="Calibri"/>
                <a:cs typeface="Calibri"/>
              </a:rPr>
              <a:t>TOPICS</a:t>
            </a:r>
            <a:r>
              <a:rPr sz="1500" b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WE’LL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 COVER: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950" dirty="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4"/>
              </a:spcBef>
              <a:tabLst>
                <a:tab pos="1732598" algn="l"/>
              </a:tabLst>
            </a:pPr>
            <a:r>
              <a:rPr sz="135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1350" b="1" spc="-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8" dirty="0">
                <a:solidFill>
                  <a:srgbClr val="FFFFFF"/>
                </a:solidFill>
                <a:latin typeface="Calibri"/>
                <a:cs typeface="Calibri"/>
              </a:rPr>
              <a:t>Data	</a:t>
            </a:r>
            <a:r>
              <a:rPr sz="135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1350" b="1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58506" y="91595"/>
            <a:ext cx="6464210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CLEAN,</a:t>
            </a:r>
            <a:r>
              <a:rPr dirty="0"/>
              <a:t> </a:t>
            </a:r>
            <a:r>
              <a:rPr spc="-4" dirty="0"/>
              <a:t>TRANSFORM</a:t>
            </a:r>
            <a:r>
              <a:rPr spc="-8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9" dirty="0"/>
              <a:t>LOAD</a:t>
            </a:r>
            <a:r>
              <a:rPr spc="4" dirty="0"/>
              <a:t> </a:t>
            </a:r>
            <a:r>
              <a:rPr spc="-105" dirty="0"/>
              <a:t>DATA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94025" y="3262123"/>
            <a:ext cx="1591056" cy="41262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02801" y="3277253"/>
            <a:ext cx="137350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FFFFFF"/>
                </a:solidFill>
                <a:latin typeface="Calibri"/>
                <a:cs typeface="Calibri"/>
              </a:rPr>
              <a:t>Combining</a:t>
            </a:r>
            <a:r>
              <a:rPr sz="135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8338" y="980694"/>
            <a:ext cx="791051" cy="791051"/>
            <a:chOff x="557783" y="1307591"/>
            <a:chExt cx="1054735" cy="105473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783" y="1307591"/>
              <a:ext cx="1054608" cy="10546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995" y="1478279"/>
              <a:ext cx="711708" cy="71475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407795" y="1123664"/>
            <a:ext cx="6965633" cy="70259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9"/>
              </a:spcBef>
            </a:pP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this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section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we’ll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cover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how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clean,</a:t>
            </a:r>
            <a:r>
              <a:rPr sz="1500" b="1" spc="-8" dirty="0">
                <a:solidFill>
                  <a:srgbClr val="252525"/>
                </a:solidFill>
                <a:latin typeface="Calibri"/>
                <a:cs typeface="Calibri"/>
              </a:rPr>
              <a:t> transform,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load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500" b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500" b="1" spc="-8" dirty="0">
                <a:solidFill>
                  <a:srgbClr val="252525"/>
                </a:solidFill>
                <a:latin typeface="Calibri"/>
                <a:cs typeface="Calibri"/>
              </a:rPr>
              <a:t> Power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BI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including </a:t>
            </a:r>
            <a:r>
              <a:rPr sz="1500" spc="-3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identifying </a:t>
            </a:r>
            <a:r>
              <a:rPr sz="1500" spc="-19" dirty="0">
                <a:solidFill>
                  <a:srgbClr val="252525"/>
                </a:solidFill>
                <a:latin typeface="Calibri"/>
                <a:cs typeface="Calibri"/>
              </a:rPr>
              <a:t>keys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for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joins,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shaping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tables,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combining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queries,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modifying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code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8372" y="3824478"/>
            <a:ext cx="1589913" cy="56389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26237" y="3908013"/>
            <a:ext cx="133397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135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50" b="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315" y="1648196"/>
            <a:ext cx="1084707" cy="3714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8531" y="1750029"/>
            <a:ext cx="815479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54010" y="182022"/>
            <a:ext cx="7027545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BASIC</a:t>
            </a:r>
            <a:r>
              <a:rPr dirty="0"/>
              <a:t> </a:t>
            </a:r>
            <a:r>
              <a:rPr spc="-41" dirty="0"/>
              <a:t>TABLE</a:t>
            </a:r>
            <a:r>
              <a:rPr spc="4" dirty="0"/>
              <a:t> </a:t>
            </a:r>
            <a:r>
              <a:rPr spc="-19" dirty="0"/>
              <a:t>TRANSFORMATIONS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grpSp>
        <p:nvGrpSpPr>
          <p:cNvPr id="9" name="object 9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872425" y="3439286"/>
            <a:ext cx="7046595" cy="1193483"/>
            <a:chOff x="2496566" y="4585715"/>
            <a:chExt cx="9395460" cy="1591310"/>
          </a:xfrm>
        </p:grpSpPr>
        <p:sp>
          <p:nvSpPr>
            <p:cNvPr id="13" name="object 13"/>
            <p:cNvSpPr/>
            <p:nvPr/>
          </p:nvSpPr>
          <p:spPr>
            <a:xfrm>
              <a:off x="2509266" y="4763261"/>
              <a:ext cx="9370060" cy="1400810"/>
            </a:xfrm>
            <a:custGeom>
              <a:avLst/>
              <a:gdLst/>
              <a:ahLst/>
              <a:cxnLst/>
              <a:rect l="l" t="t" r="r" b="b"/>
              <a:pathLst>
                <a:path w="9370060" h="1400810">
                  <a:moveTo>
                    <a:pt x="0" y="1400556"/>
                  </a:moveTo>
                  <a:lnTo>
                    <a:pt x="9369552" y="1400556"/>
                  </a:lnTo>
                  <a:lnTo>
                    <a:pt x="9369552" y="0"/>
                  </a:lnTo>
                  <a:lnTo>
                    <a:pt x="0" y="0"/>
                  </a:lnTo>
                  <a:lnTo>
                    <a:pt x="0" y="1400556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8940" y="4585715"/>
              <a:ext cx="8488680" cy="299085"/>
            </a:xfrm>
            <a:custGeom>
              <a:avLst/>
              <a:gdLst/>
              <a:ahLst/>
              <a:cxnLst/>
              <a:rect l="l" t="t" r="r" b="b"/>
              <a:pathLst>
                <a:path w="8488680" h="299085">
                  <a:moveTo>
                    <a:pt x="8488679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8488679" y="298704"/>
                  </a:lnTo>
                  <a:lnTo>
                    <a:pt x="8488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06860" y="3476626"/>
            <a:ext cx="617648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05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dirty="0">
                <a:solidFill>
                  <a:srgbClr val="E6AE00"/>
                </a:solidFill>
                <a:latin typeface="Calibri"/>
                <a:cs typeface="Calibri"/>
              </a:rPr>
              <a:t>ADD</a:t>
            </a:r>
            <a:r>
              <a:rPr sz="1050" b="1" i="1" spc="4" dirty="0">
                <a:solidFill>
                  <a:srgbClr val="E6AE00"/>
                </a:solidFill>
                <a:latin typeface="Calibri"/>
                <a:cs typeface="Calibri"/>
              </a:rPr>
              <a:t> </a:t>
            </a:r>
            <a:r>
              <a:rPr sz="1050" b="1" i="1" spc="-11" dirty="0">
                <a:solidFill>
                  <a:srgbClr val="E6AE00"/>
                </a:solidFill>
                <a:latin typeface="Calibri"/>
                <a:cs typeface="Calibri"/>
              </a:rPr>
              <a:t>COLUMN</a:t>
            </a:r>
            <a:r>
              <a:rPr sz="1050" b="1" i="1" spc="-4" dirty="0">
                <a:solidFill>
                  <a:srgbClr val="E6AE00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tools</a:t>
            </a:r>
            <a:r>
              <a:rPr sz="105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create</a:t>
            </a:r>
            <a:r>
              <a:rPr sz="1050" b="1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new</a:t>
            </a:r>
            <a:r>
              <a:rPr sz="1050" b="1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1050" b="1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(based</a:t>
            </a:r>
            <a:r>
              <a:rPr sz="1050" i="1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105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conditional</a:t>
            </a:r>
            <a:r>
              <a:rPr sz="105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dirty="0">
                <a:solidFill>
                  <a:srgbClr val="252525"/>
                </a:solidFill>
                <a:latin typeface="Calibri"/>
                <a:cs typeface="Calibri"/>
              </a:rPr>
              <a:t>rules, </a:t>
            </a:r>
            <a:r>
              <a:rPr sz="1050" i="1" spc="-8" dirty="0">
                <a:solidFill>
                  <a:srgbClr val="252525"/>
                </a:solidFill>
                <a:latin typeface="Calibri"/>
                <a:cs typeface="Calibri"/>
              </a:rPr>
              <a:t>text</a:t>
            </a:r>
            <a:r>
              <a:rPr sz="105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operations, calculations,</a:t>
            </a:r>
            <a:r>
              <a:rPr sz="1050" i="1" spc="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dates,</a:t>
            </a:r>
            <a:r>
              <a:rPr sz="105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etc.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82543" y="3681498"/>
            <a:ext cx="6665119" cy="857726"/>
            <a:chOff x="2776724" y="4908663"/>
            <a:chExt cx="8886825" cy="114363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724" y="4908663"/>
              <a:ext cx="8886450" cy="11432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5016" y="4931664"/>
              <a:ext cx="8796528" cy="105308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872425" y="1028700"/>
            <a:ext cx="7046595" cy="1010603"/>
            <a:chOff x="2496566" y="1371600"/>
            <a:chExt cx="9395460" cy="1347470"/>
          </a:xfrm>
        </p:grpSpPr>
        <p:sp>
          <p:nvSpPr>
            <p:cNvPr id="20" name="object 20"/>
            <p:cNvSpPr/>
            <p:nvPr/>
          </p:nvSpPr>
          <p:spPr>
            <a:xfrm>
              <a:off x="2509266" y="1494281"/>
              <a:ext cx="9370060" cy="1211580"/>
            </a:xfrm>
            <a:custGeom>
              <a:avLst/>
              <a:gdLst/>
              <a:ahLst/>
              <a:cxnLst/>
              <a:rect l="l" t="t" r="r" b="b"/>
              <a:pathLst>
                <a:path w="9370060" h="1211580">
                  <a:moveTo>
                    <a:pt x="0" y="1211580"/>
                  </a:moveTo>
                  <a:lnTo>
                    <a:pt x="9369552" y="1211580"/>
                  </a:lnTo>
                  <a:lnTo>
                    <a:pt x="9369552" y="0"/>
                  </a:lnTo>
                  <a:lnTo>
                    <a:pt x="0" y="0"/>
                  </a:lnTo>
                  <a:lnTo>
                    <a:pt x="0" y="1211580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21" name="object 21"/>
            <p:cNvSpPr/>
            <p:nvPr/>
          </p:nvSpPr>
          <p:spPr>
            <a:xfrm>
              <a:off x="4081272" y="1371600"/>
              <a:ext cx="6223000" cy="299085"/>
            </a:xfrm>
            <a:custGeom>
              <a:avLst/>
              <a:gdLst/>
              <a:ahLst/>
              <a:cxnLst/>
              <a:rect l="l" t="t" r="r" b="b"/>
              <a:pathLst>
                <a:path w="6223000" h="299085">
                  <a:moveTo>
                    <a:pt x="6222491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6222491" y="298703"/>
                  </a:lnTo>
                  <a:lnTo>
                    <a:pt x="6222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177826" y="1018756"/>
            <a:ext cx="4432935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05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dirty="0">
                <a:solidFill>
                  <a:srgbClr val="E6AE00"/>
                </a:solidFill>
                <a:latin typeface="Calibri"/>
                <a:cs typeface="Calibri"/>
              </a:rPr>
              <a:t>HOME</a:t>
            </a:r>
            <a:r>
              <a:rPr sz="1050" b="1" i="1" spc="-4" dirty="0">
                <a:solidFill>
                  <a:srgbClr val="E6AE00"/>
                </a:solidFill>
                <a:latin typeface="Calibri"/>
                <a:cs typeface="Calibri"/>
              </a:rPr>
              <a:t> </a:t>
            </a:r>
            <a:r>
              <a:rPr sz="1050" i="1" spc="-8" dirty="0">
                <a:solidFill>
                  <a:srgbClr val="252525"/>
                </a:solidFill>
                <a:latin typeface="Calibri"/>
                <a:cs typeface="Calibri"/>
              </a:rPr>
              <a:t>tab</a:t>
            </a:r>
            <a:r>
              <a:rPr sz="1050" i="1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dirty="0">
                <a:solidFill>
                  <a:srgbClr val="252525"/>
                </a:solidFill>
                <a:latin typeface="Calibri"/>
                <a:cs typeface="Calibri"/>
              </a:rPr>
              <a:t>includes</a:t>
            </a:r>
            <a:r>
              <a:rPr sz="105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general</a:t>
            </a:r>
            <a:r>
              <a:rPr sz="1050" b="1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settings </a:t>
            </a:r>
            <a:r>
              <a:rPr sz="1050" i="1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common</a:t>
            </a:r>
            <a:r>
              <a:rPr sz="1050" b="1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r>
              <a:rPr sz="1050" b="1" i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transformation</a:t>
            </a:r>
            <a:r>
              <a:rPr sz="1050" b="1" i="1" spc="-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tools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068829" y="1210428"/>
            <a:ext cx="6692265" cy="721519"/>
            <a:chOff x="2758439" y="1613903"/>
            <a:chExt cx="8923020" cy="96202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8439" y="1613903"/>
              <a:ext cx="8923019" cy="9616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5015" y="1655064"/>
              <a:ext cx="8796528" cy="835151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872425" y="2219705"/>
            <a:ext cx="7046595" cy="1039178"/>
            <a:chOff x="2496566" y="2959607"/>
            <a:chExt cx="9395460" cy="1385570"/>
          </a:xfrm>
        </p:grpSpPr>
        <p:sp>
          <p:nvSpPr>
            <p:cNvPr id="27" name="object 27"/>
            <p:cNvSpPr/>
            <p:nvPr/>
          </p:nvSpPr>
          <p:spPr>
            <a:xfrm>
              <a:off x="2509266" y="3120389"/>
              <a:ext cx="9370060" cy="1211580"/>
            </a:xfrm>
            <a:custGeom>
              <a:avLst/>
              <a:gdLst/>
              <a:ahLst/>
              <a:cxnLst/>
              <a:rect l="l" t="t" r="r" b="b"/>
              <a:pathLst>
                <a:path w="9370060" h="1211579">
                  <a:moveTo>
                    <a:pt x="0" y="1211580"/>
                  </a:moveTo>
                  <a:lnTo>
                    <a:pt x="9369552" y="1211580"/>
                  </a:lnTo>
                  <a:lnTo>
                    <a:pt x="9369552" y="0"/>
                  </a:lnTo>
                  <a:lnTo>
                    <a:pt x="0" y="0"/>
                  </a:lnTo>
                  <a:lnTo>
                    <a:pt x="0" y="1211580"/>
                  </a:lnTo>
                  <a:close/>
                </a:path>
              </a:pathLst>
            </a:custGeom>
            <a:ln w="25399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816352" y="2959607"/>
              <a:ext cx="8752840" cy="299085"/>
            </a:xfrm>
            <a:custGeom>
              <a:avLst/>
              <a:gdLst/>
              <a:ahLst/>
              <a:cxnLst/>
              <a:rect l="l" t="t" r="r" b="b"/>
              <a:pathLst>
                <a:path w="8752840" h="299085">
                  <a:moveTo>
                    <a:pt x="8752332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8752332" y="298703"/>
                  </a:lnTo>
                  <a:lnTo>
                    <a:pt x="8752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224564" y="2235765"/>
            <a:ext cx="6339840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05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E6AE00"/>
                </a:solidFill>
                <a:latin typeface="Calibri"/>
                <a:cs typeface="Calibri"/>
              </a:rPr>
              <a:t>TRANSFORM</a:t>
            </a:r>
            <a:r>
              <a:rPr sz="1050" b="1" i="1" spc="-19" dirty="0">
                <a:solidFill>
                  <a:srgbClr val="E6AE00"/>
                </a:solidFill>
                <a:latin typeface="Calibri"/>
                <a:cs typeface="Calibri"/>
              </a:rPr>
              <a:t> </a:t>
            </a:r>
            <a:r>
              <a:rPr sz="1050" i="1" spc="-8" dirty="0">
                <a:solidFill>
                  <a:srgbClr val="252525"/>
                </a:solidFill>
                <a:latin typeface="Calibri"/>
                <a:cs typeface="Calibri"/>
              </a:rPr>
              <a:t>tab</a:t>
            </a:r>
            <a:r>
              <a:rPr sz="1050" i="1" spc="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dirty="0">
                <a:solidFill>
                  <a:srgbClr val="252525"/>
                </a:solidFill>
                <a:latin typeface="Calibri"/>
                <a:cs typeface="Calibri"/>
              </a:rPr>
              <a:t>includes</a:t>
            </a:r>
            <a:r>
              <a:rPr sz="105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tools</a:t>
            </a:r>
            <a:r>
              <a:rPr sz="105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8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dirty="0">
                <a:solidFill>
                  <a:srgbClr val="252525"/>
                </a:solidFill>
                <a:latin typeface="Calibri"/>
                <a:cs typeface="Calibri"/>
              </a:rPr>
              <a:t>modify</a:t>
            </a:r>
            <a:r>
              <a:rPr sz="1050" b="1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8" dirty="0">
                <a:solidFill>
                  <a:srgbClr val="252525"/>
                </a:solidFill>
                <a:latin typeface="Calibri"/>
                <a:cs typeface="Calibri"/>
              </a:rPr>
              <a:t>existing</a:t>
            </a:r>
            <a:r>
              <a:rPr sz="1050" b="1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b="1" i="1" spc="-4" dirty="0">
                <a:solidFill>
                  <a:srgbClr val="252525"/>
                </a:solidFill>
                <a:latin typeface="Calibri"/>
                <a:cs typeface="Calibri"/>
              </a:rPr>
              <a:t>columns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(splitting/grouping,</a:t>
            </a:r>
            <a:r>
              <a:rPr sz="1050" i="1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transposing,</a:t>
            </a:r>
            <a:r>
              <a:rPr sz="105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extracting</a:t>
            </a:r>
            <a:r>
              <a:rPr sz="105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8" dirty="0">
                <a:solidFill>
                  <a:srgbClr val="252525"/>
                </a:solidFill>
                <a:latin typeface="Calibri"/>
                <a:cs typeface="Calibri"/>
              </a:rPr>
              <a:t>text,</a:t>
            </a:r>
            <a:r>
              <a:rPr sz="105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i="1" spc="-4" dirty="0">
                <a:solidFill>
                  <a:srgbClr val="252525"/>
                </a:solidFill>
                <a:latin typeface="Calibri"/>
                <a:cs typeface="Calibri"/>
              </a:rPr>
              <a:t>etc.)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68829" y="2425426"/>
            <a:ext cx="6692265" cy="747713"/>
            <a:chOff x="2758439" y="3233902"/>
            <a:chExt cx="8923020" cy="99695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8439" y="3233902"/>
              <a:ext cx="8923019" cy="99672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5015" y="3275076"/>
              <a:ext cx="8796528" cy="87020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315" y="3119237"/>
            <a:ext cx="1084707" cy="37148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16814" y="2731864"/>
            <a:ext cx="720089" cy="10457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>
              <a:latin typeface="Calibri"/>
              <a:cs typeface="Calibri"/>
            </a:endParaRPr>
          </a:p>
          <a:p>
            <a:pPr marL="104299" marR="99060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2029" y="2140829"/>
            <a:ext cx="1084707" cy="37148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388696" y="2242185"/>
            <a:ext cx="7729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4879" y="2088261"/>
            <a:ext cx="1199198" cy="1971675"/>
          </a:xfrm>
          <a:custGeom>
            <a:avLst/>
            <a:gdLst/>
            <a:ahLst/>
            <a:cxnLst/>
            <a:rect l="l" t="t" r="r" b="b"/>
            <a:pathLst>
              <a:path w="1598930" h="2628900">
                <a:moveTo>
                  <a:pt x="1598676" y="0"/>
                </a:moveTo>
                <a:lnTo>
                  <a:pt x="0" y="0"/>
                </a:lnTo>
                <a:lnTo>
                  <a:pt x="0" y="2628900"/>
                </a:lnTo>
                <a:lnTo>
                  <a:pt x="1598676" y="2628900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 dirty="0"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22549" y="2396857"/>
            <a:ext cx="1784509" cy="2275046"/>
            <a:chOff x="9363398" y="3195809"/>
            <a:chExt cx="2379345" cy="3033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3398" y="3195809"/>
              <a:ext cx="2379079" cy="30327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1743" y="3218687"/>
              <a:ext cx="2289048" cy="294284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867659" y="1204150"/>
            <a:ext cx="5980748" cy="1058704"/>
            <a:chOff x="2490212" y="1605533"/>
            <a:chExt cx="7974330" cy="14116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212" y="1694490"/>
              <a:ext cx="7761739" cy="9239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503" y="1717547"/>
              <a:ext cx="7671816" cy="833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3788" y="1847100"/>
              <a:ext cx="896137" cy="7939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8459" y="1847100"/>
              <a:ext cx="731545" cy="7939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8539" y="1847100"/>
              <a:ext cx="335254" cy="793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4359" y="2048306"/>
              <a:ext cx="1228344" cy="2727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53221" y="2087117"/>
              <a:ext cx="1100455" cy="144780"/>
            </a:xfrm>
            <a:custGeom>
              <a:avLst/>
              <a:gdLst/>
              <a:ahLst/>
              <a:cxnLst/>
              <a:rect l="l" t="t" r="r" b="b"/>
              <a:pathLst>
                <a:path w="1100454" h="144780">
                  <a:moveTo>
                    <a:pt x="0" y="144779"/>
                  </a:moveTo>
                  <a:lnTo>
                    <a:pt x="1100327" y="144779"/>
                  </a:lnTo>
                  <a:lnTo>
                    <a:pt x="1100327" y="0"/>
                  </a:lnTo>
                  <a:lnTo>
                    <a:pt x="0" y="0"/>
                  </a:lnTo>
                  <a:lnTo>
                    <a:pt x="0" y="14477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4359" y="1883689"/>
              <a:ext cx="1228344" cy="27124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253221" y="1922525"/>
              <a:ext cx="1100455" cy="143510"/>
            </a:xfrm>
            <a:custGeom>
              <a:avLst/>
              <a:gdLst/>
              <a:ahLst/>
              <a:cxnLst/>
              <a:rect l="l" t="t" r="r" b="b"/>
              <a:pathLst>
                <a:path w="1100454" h="143510">
                  <a:moveTo>
                    <a:pt x="0" y="143255"/>
                  </a:moveTo>
                  <a:lnTo>
                    <a:pt x="1100327" y="143255"/>
                  </a:lnTo>
                  <a:lnTo>
                    <a:pt x="1100327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15" name="object 15"/>
            <p:cNvSpPr/>
            <p:nvPr/>
          </p:nvSpPr>
          <p:spPr>
            <a:xfrm>
              <a:off x="4013581" y="1605533"/>
              <a:ext cx="6450965" cy="1411605"/>
            </a:xfrm>
            <a:custGeom>
              <a:avLst/>
              <a:gdLst/>
              <a:ahLst/>
              <a:cxnLst/>
              <a:rect l="l" t="t" r="r" b="b"/>
              <a:pathLst>
                <a:path w="6450965" h="1411605">
                  <a:moveTo>
                    <a:pt x="1946021" y="821055"/>
                  </a:moveTo>
                  <a:lnTo>
                    <a:pt x="1936877" y="797433"/>
                  </a:lnTo>
                  <a:lnTo>
                    <a:pt x="1572260" y="935736"/>
                  </a:lnTo>
                  <a:lnTo>
                    <a:pt x="1393698" y="999744"/>
                  </a:lnTo>
                  <a:lnTo>
                    <a:pt x="1276858" y="1039241"/>
                  </a:lnTo>
                  <a:lnTo>
                    <a:pt x="1276985" y="1039241"/>
                  </a:lnTo>
                  <a:lnTo>
                    <a:pt x="1219327" y="1057656"/>
                  </a:lnTo>
                  <a:lnTo>
                    <a:pt x="1219454" y="1057656"/>
                  </a:lnTo>
                  <a:lnTo>
                    <a:pt x="1162558" y="1075182"/>
                  </a:lnTo>
                  <a:lnTo>
                    <a:pt x="1162685" y="1075182"/>
                  </a:lnTo>
                  <a:lnTo>
                    <a:pt x="1106424" y="1091819"/>
                  </a:lnTo>
                  <a:lnTo>
                    <a:pt x="1106551" y="1091819"/>
                  </a:lnTo>
                  <a:lnTo>
                    <a:pt x="1051052" y="1107313"/>
                  </a:lnTo>
                  <a:lnTo>
                    <a:pt x="1051179" y="1107313"/>
                  </a:lnTo>
                  <a:lnTo>
                    <a:pt x="996442" y="1121791"/>
                  </a:lnTo>
                  <a:lnTo>
                    <a:pt x="996823" y="1121664"/>
                  </a:lnTo>
                  <a:lnTo>
                    <a:pt x="941959" y="1134745"/>
                  </a:lnTo>
                  <a:lnTo>
                    <a:pt x="942340" y="1134618"/>
                  </a:lnTo>
                  <a:lnTo>
                    <a:pt x="886460" y="1145921"/>
                  </a:lnTo>
                  <a:lnTo>
                    <a:pt x="886841" y="1145921"/>
                  </a:lnTo>
                  <a:lnTo>
                    <a:pt x="830453" y="1156081"/>
                  </a:lnTo>
                  <a:lnTo>
                    <a:pt x="830834" y="1155954"/>
                  </a:lnTo>
                  <a:lnTo>
                    <a:pt x="774319" y="1164717"/>
                  </a:lnTo>
                  <a:lnTo>
                    <a:pt x="774573" y="1164717"/>
                  </a:lnTo>
                  <a:lnTo>
                    <a:pt x="718058" y="1172464"/>
                  </a:lnTo>
                  <a:lnTo>
                    <a:pt x="718185" y="1172464"/>
                  </a:lnTo>
                  <a:lnTo>
                    <a:pt x="662305" y="1179322"/>
                  </a:lnTo>
                  <a:lnTo>
                    <a:pt x="662432" y="1179322"/>
                  </a:lnTo>
                  <a:lnTo>
                    <a:pt x="553212" y="1191260"/>
                  </a:lnTo>
                  <a:lnTo>
                    <a:pt x="553339" y="1191260"/>
                  </a:lnTo>
                  <a:lnTo>
                    <a:pt x="425196" y="1204341"/>
                  </a:lnTo>
                  <a:lnTo>
                    <a:pt x="354584" y="1212596"/>
                  </a:lnTo>
                  <a:lnTo>
                    <a:pt x="310896" y="1218438"/>
                  </a:lnTo>
                  <a:lnTo>
                    <a:pt x="270129" y="1225042"/>
                  </a:lnTo>
                  <a:lnTo>
                    <a:pt x="232664" y="1232281"/>
                  </a:lnTo>
                  <a:lnTo>
                    <a:pt x="183515" y="1244981"/>
                  </a:lnTo>
                  <a:lnTo>
                    <a:pt x="142367" y="1258697"/>
                  </a:lnTo>
                  <a:lnTo>
                    <a:pt x="97663" y="1277874"/>
                  </a:lnTo>
                  <a:lnTo>
                    <a:pt x="63119" y="1298067"/>
                  </a:lnTo>
                  <a:lnTo>
                    <a:pt x="26797" y="1331087"/>
                  </a:lnTo>
                  <a:lnTo>
                    <a:pt x="23710" y="1336979"/>
                  </a:lnTo>
                  <a:lnTo>
                    <a:pt x="0" y="1326134"/>
                  </a:lnTo>
                  <a:lnTo>
                    <a:pt x="2921" y="1411224"/>
                  </a:lnTo>
                  <a:lnTo>
                    <a:pt x="67157" y="1359408"/>
                  </a:lnTo>
                  <a:lnTo>
                    <a:pt x="69215" y="1357757"/>
                  </a:lnTo>
                  <a:lnTo>
                    <a:pt x="46837" y="1347546"/>
                  </a:lnTo>
                  <a:lnTo>
                    <a:pt x="47078" y="1347089"/>
                  </a:lnTo>
                  <a:lnTo>
                    <a:pt x="47599" y="1346123"/>
                  </a:lnTo>
                  <a:lnTo>
                    <a:pt x="49136" y="1344422"/>
                  </a:lnTo>
                  <a:lnTo>
                    <a:pt x="55880" y="1336929"/>
                  </a:lnTo>
                  <a:lnTo>
                    <a:pt x="55118" y="1337818"/>
                  </a:lnTo>
                  <a:lnTo>
                    <a:pt x="56095" y="1336929"/>
                  </a:lnTo>
                  <a:lnTo>
                    <a:pt x="65455" y="1328420"/>
                  </a:lnTo>
                  <a:lnTo>
                    <a:pt x="66167" y="1327785"/>
                  </a:lnTo>
                  <a:lnTo>
                    <a:pt x="65278" y="1328420"/>
                  </a:lnTo>
                  <a:lnTo>
                    <a:pt x="78232" y="1318514"/>
                  </a:lnTo>
                  <a:lnTo>
                    <a:pt x="77597" y="1319022"/>
                  </a:lnTo>
                  <a:lnTo>
                    <a:pt x="78346" y="1318514"/>
                  </a:lnTo>
                  <a:lnTo>
                    <a:pt x="84836" y="1314196"/>
                  </a:lnTo>
                  <a:lnTo>
                    <a:pt x="84582" y="1314450"/>
                  </a:lnTo>
                  <a:lnTo>
                    <a:pt x="84975" y="1314196"/>
                  </a:lnTo>
                  <a:lnTo>
                    <a:pt x="92049" y="1309751"/>
                  </a:lnTo>
                  <a:lnTo>
                    <a:pt x="92456" y="1309497"/>
                  </a:lnTo>
                  <a:lnTo>
                    <a:pt x="91948" y="1309751"/>
                  </a:lnTo>
                  <a:lnTo>
                    <a:pt x="100215" y="1305179"/>
                  </a:lnTo>
                  <a:lnTo>
                    <a:pt x="100457" y="1305052"/>
                  </a:lnTo>
                  <a:lnTo>
                    <a:pt x="100076" y="1305179"/>
                  </a:lnTo>
                  <a:lnTo>
                    <a:pt x="108966" y="1300607"/>
                  </a:lnTo>
                  <a:lnTo>
                    <a:pt x="118478" y="1296035"/>
                  </a:lnTo>
                  <a:lnTo>
                    <a:pt x="118745" y="1295908"/>
                  </a:lnTo>
                  <a:lnTo>
                    <a:pt x="118237" y="1296035"/>
                  </a:lnTo>
                  <a:lnTo>
                    <a:pt x="128778" y="1291336"/>
                  </a:lnTo>
                  <a:lnTo>
                    <a:pt x="128397" y="1291590"/>
                  </a:lnTo>
                  <a:lnTo>
                    <a:pt x="129006" y="1291336"/>
                  </a:lnTo>
                  <a:lnTo>
                    <a:pt x="139573" y="1287018"/>
                  </a:lnTo>
                  <a:lnTo>
                    <a:pt x="139319" y="1287018"/>
                  </a:lnTo>
                  <a:lnTo>
                    <a:pt x="151257" y="1282446"/>
                  </a:lnTo>
                  <a:lnTo>
                    <a:pt x="151003" y="1282573"/>
                  </a:lnTo>
                  <a:lnTo>
                    <a:pt x="151345" y="1282446"/>
                  </a:lnTo>
                  <a:lnTo>
                    <a:pt x="163703" y="1278001"/>
                  </a:lnTo>
                  <a:lnTo>
                    <a:pt x="163449" y="1278128"/>
                  </a:lnTo>
                  <a:lnTo>
                    <a:pt x="163830" y="1278001"/>
                  </a:lnTo>
                  <a:lnTo>
                    <a:pt x="176911" y="1273683"/>
                  </a:lnTo>
                  <a:lnTo>
                    <a:pt x="176530" y="1273683"/>
                  </a:lnTo>
                  <a:lnTo>
                    <a:pt x="190881" y="1269365"/>
                  </a:lnTo>
                  <a:lnTo>
                    <a:pt x="190627" y="1269365"/>
                  </a:lnTo>
                  <a:lnTo>
                    <a:pt x="205867" y="1265047"/>
                  </a:lnTo>
                  <a:lnTo>
                    <a:pt x="205486" y="1265174"/>
                  </a:lnTo>
                  <a:lnTo>
                    <a:pt x="205968" y="1265047"/>
                  </a:lnTo>
                  <a:lnTo>
                    <a:pt x="221615" y="1260983"/>
                  </a:lnTo>
                  <a:lnTo>
                    <a:pt x="221234" y="1260983"/>
                  </a:lnTo>
                  <a:lnTo>
                    <a:pt x="238252" y="1257046"/>
                  </a:lnTo>
                  <a:lnTo>
                    <a:pt x="237998" y="1257173"/>
                  </a:lnTo>
                  <a:lnTo>
                    <a:pt x="238607" y="1257046"/>
                  </a:lnTo>
                  <a:lnTo>
                    <a:pt x="256032" y="1253490"/>
                  </a:lnTo>
                  <a:lnTo>
                    <a:pt x="255778" y="1253490"/>
                  </a:lnTo>
                  <a:lnTo>
                    <a:pt x="274701" y="1249934"/>
                  </a:lnTo>
                  <a:lnTo>
                    <a:pt x="274447" y="1250061"/>
                  </a:lnTo>
                  <a:lnTo>
                    <a:pt x="275170" y="1249934"/>
                  </a:lnTo>
                  <a:lnTo>
                    <a:pt x="294259" y="1246632"/>
                  </a:lnTo>
                  <a:lnTo>
                    <a:pt x="294132" y="1246759"/>
                  </a:lnTo>
                  <a:lnTo>
                    <a:pt x="294944" y="1246632"/>
                  </a:lnTo>
                  <a:lnTo>
                    <a:pt x="314706" y="1243584"/>
                  </a:lnTo>
                  <a:lnTo>
                    <a:pt x="314452" y="1243584"/>
                  </a:lnTo>
                  <a:lnTo>
                    <a:pt x="357886" y="1237742"/>
                  </a:lnTo>
                  <a:lnTo>
                    <a:pt x="357759" y="1237869"/>
                  </a:lnTo>
                  <a:lnTo>
                    <a:pt x="358787" y="1237742"/>
                  </a:lnTo>
                  <a:lnTo>
                    <a:pt x="403987" y="1232281"/>
                  </a:lnTo>
                  <a:lnTo>
                    <a:pt x="403860" y="1232281"/>
                  </a:lnTo>
                  <a:lnTo>
                    <a:pt x="427990" y="1229614"/>
                  </a:lnTo>
                  <a:lnTo>
                    <a:pt x="427863" y="1229614"/>
                  </a:lnTo>
                  <a:lnTo>
                    <a:pt x="665353" y="1204595"/>
                  </a:lnTo>
                  <a:lnTo>
                    <a:pt x="721360" y="1197610"/>
                  </a:lnTo>
                  <a:lnTo>
                    <a:pt x="778129" y="1189863"/>
                  </a:lnTo>
                  <a:lnTo>
                    <a:pt x="834771" y="1181100"/>
                  </a:lnTo>
                  <a:lnTo>
                    <a:pt x="891413" y="1170940"/>
                  </a:lnTo>
                  <a:lnTo>
                    <a:pt x="947547" y="1159510"/>
                  </a:lnTo>
                  <a:lnTo>
                    <a:pt x="961885" y="1156081"/>
                  </a:lnTo>
                  <a:lnTo>
                    <a:pt x="1002792" y="1146302"/>
                  </a:lnTo>
                  <a:lnTo>
                    <a:pt x="1046683" y="1134745"/>
                  </a:lnTo>
                  <a:lnTo>
                    <a:pt x="1057783" y="1131824"/>
                  </a:lnTo>
                  <a:lnTo>
                    <a:pt x="1093584" y="1121791"/>
                  </a:lnTo>
                  <a:lnTo>
                    <a:pt x="1169924" y="1099566"/>
                  </a:lnTo>
                  <a:lnTo>
                    <a:pt x="1227074" y="1081913"/>
                  </a:lnTo>
                  <a:lnTo>
                    <a:pt x="1284859" y="1063371"/>
                  </a:lnTo>
                  <a:lnTo>
                    <a:pt x="1401953" y="1023747"/>
                  </a:lnTo>
                  <a:lnTo>
                    <a:pt x="1581023" y="959612"/>
                  </a:lnTo>
                  <a:lnTo>
                    <a:pt x="1946021" y="821055"/>
                  </a:lnTo>
                  <a:close/>
                </a:path>
                <a:path w="6450965" h="1411605">
                  <a:moveTo>
                    <a:pt x="3090926" y="948436"/>
                  </a:moveTo>
                  <a:lnTo>
                    <a:pt x="3065780" y="944372"/>
                  </a:lnTo>
                  <a:lnTo>
                    <a:pt x="3061462" y="971423"/>
                  </a:lnTo>
                  <a:lnTo>
                    <a:pt x="3061589" y="971169"/>
                  </a:lnTo>
                  <a:lnTo>
                    <a:pt x="3057017" y="997839"/>
                  </a:lnTo>
                  <a:lnTo>
                    <a:pt x="3057017" y="997458"/>
                  </a:lnTo>
                  <a:lnTo>
                    <a:pt x="3056928" y="997839"/>
                  </a:lnTo>
                  <a:lnTo>
                    <a:pt x="3051683" y="1023620"/>
                  </a:lnTo>
                  <a:lnTo>
                    <a:pt x="3045587" y="1048512"/>
                  </a:lnTo>
                  <a:lnTo>
                    <a:pt x="3045714" y="1047750"/>
                  </a:lnTo>
                  <a:lnTo>
                    <a:pt x="3045472" y="1048512"/>
                  </a:lnTo>
                  <a:lnTo>
                    <a:pt x="3038094" y="1072261"/>
                  </a:lnTo>
                  <a:lnTo>
                    <a:pt x="3038348" y="1071245"/>
                  </a:lnTo>
                  <a:lnTo>
                    <a:pt x="3029318" y="1093876"/>
                  </a:lnTo>
                  <a:lnTo>
                    <a:pt x="3029013" y="1094486"/>
                  </a:lnTo>
                  <a:lnTo>
                    <a:pt x="3023997" y="1104646"/>
                  </a:lnTo>
                  <a:lnTo>
                    <a:pt x="3024378" y="1104011"/>
                  </a:lnTo>
                  <a:lnTo>
                    <a:pt x="3018498" y="1114310"/>
                  </a:lnTo>
                  <a:lnTo>
                    <a:pt x="3018244" y="1114679"/>
                  </a:lnTo>
                  <a:lnTo>
                    <a:pt x="3012059" y="1124331"/>
                  </a:lnTo>
                  <a:lnTo>
                    <a:pt x="3012567" y="1123696"/>
                  </a:lnTo>
                  <a:lnTo>
                    <a:pt x="3005582" y="1133170"/>
                  </a:lnTo>
                  <a:lnTo>
                    <a:pt x="3005417" y="1133348"/>
                  </a:lnTo>
                  <a:lnTo>
                    <a:pt x="2998089" y="1141603"/>
                  </a:lnTo>
                  <a:lnTo>
                    <a:pt x="2998978" y="1140587"/>
                  </a:lnTo>
                  <a:lnTo>
                    <a:pt x="2990329" y="1148410"/>
                  </a:lnTo>
                  <a:lnTo>
                    <a:pt x="2980232" y="1155941"/>
                  </a:lnTo>
                  <a:lnTo>
                    <a:pt x="2980817" y="1155573"/>
                  </a:lnTo>
                  <a:lnTo>
                    <a:pt x="2980055" y="1156081"/>
                  </a:lnTo>
                  <a:lnTo>
                    <a:pt x="2980232" y="1155941"/>
                  </a:lnTo>
                  <a:lnTo>
                    <a:pt x="2980017" y="1156081"/>
                  </a:lnTo>
                  <a:lnTo>
                    <a:pt x="2969780" y="1162634"/>
                  </a:lnTo>
                  <a:lnTo>
                    <a:pt x="2970149" y="1162431"/>
                  </a:lnTo>
                  <a:lnTo>
                    <a:pt x="2969514" y="1162812"/>
                  </a:lnTo>
                  <a:lnTo>
                    <a:pt x="2969780" y="1162634"/>
                  </a:lnTo>
                  <a:lnTo>
                    <a:pt x="2969476" y="1162812"/>
                  </a:lnTo>
                  <a:lnTo>
                    <a:pt x="2958084" y="1169289"/>
                  </a:lnTo>
                  <a:lnTo>
                    <a:pt x="2958592" y="1169035"/>
                  </a:lnTo>
                  <a:lnTo>
                    <a:pt x="2946146" y="1175512"/>
                  </a:lnTo>
                  <a:lnTo>
                    <a:pt x="2946527" y="1175385"/>
                  </a:lnTo>
                  <a:lnTo>
                    <a:pt x="2920746" y="1187577"/>
                  </a:lnTo>
                  <a:lnTo>
                    <a:pt x="2895092" y="1199388"/>
                  </a:lnTo>
                  <a:lnTo>
                    <a:pt x="2882519" y="1205484"/>
                  </a:lnTo>
                  <a:lnTo>
                    <a:pt x="2847594" y="1225804"/>
                  </a:lnTo>
                  <a:lnTo>
                    <a:pt x="2814701" y="1259713"/>
                  </a:lnTo>
                  <a:lnTo>
                    <a:pt x="2794762" y="1296670"/>
                  </a:lnTo>
                  <a:lnTo>
                    <a:pt x="2787561" y="1317205"/>
                  </a:lnTo>
                  <a:lnTo>
                    <a:pt x="2762631" y="1312418"/>
                  </a:lnTo>
                  <a:lnTo>
                    <a:pt x="2785745" y="1394460"/>
                  </a:lnTo>
                  <a:lnTo>
                    <a:pt x="2831630" y="1334516"/>
                  </a:lnTo>
                  <a:lnTo>
                    <a:pt x="2837561" y="1326769"/>
                  </a:lnTo>
                  <a:lnTo>
                    <a:pt x="2812643" y="1322006"/>
                  </a:lnTo>
                  <a:lnTo>
                    <a:pt x="2830576" y="1281684"/>
                  </a:lnTo>
                  <a:lnTo>
                    <a:pt x="2830195" y="1282446"/>
                  </a:lnTo>
                  <a:lnTo>
                    <a:pt x="2830690" y="1281684"/>
                  </a:lnTo>
                  <a:lnTo>
                    <a:pt x="2835313" y="1274572"/>
                  </a:lnTo>
                  <a:lnTo>
                    <a:pt x="2835656" y="1274064"/>
                  </a:lnTo>
                  <a:lnTo>
                    <a:pt x="2840888" y="1267079"/>
                  </a:lnTo>
                  <a:lnTo>
                    <a:pt x="2841104" y="1266786"/>
                  </a:lnTo>
                  <a:lnTo>
                    <a:pt x="2841396" y="1266444"/>
                  </a:lnTo>
                  <a:lnTo>
                    <a:pt x="2846959" y="1259967"/>
                  </a:lnTo>
                  <a:lnTo>
                    <a:pt x="2847568" y="1259255"/>
                  </a:lnTo>
                  <a:lnTo>
                    <a:pt x="2847746" y="1259078"/>
                  </a:lnTo>
                  <a:lnTo>
                    <a:pt x="2853906" y="1253109"/>
                  </a:lnTo>
                  <a:lnTo>
                    <a:pt x="2854363" y="1252677"/>
                  </a:lnTo>
                  <a:lnTo>
                    <a:pt x="2854782" y="1252347"/>
                  </a:lnTo>
                  <a:lnTo>
                    <a:pt x="2862834" y="1245997"/>
                  </a:lnTo>
                  <a:lnTo>
                    <a:pt x="2862072" y="1246632"/>
                  </a:lnTo>
                  <a:lnTo>
                    <a:pt x="2863024" y="1245997"/>
                  </a:lnTo>
                  <a:lnTo>
                    <a:pt x="2871647" y="1240282"/>
                  </a:lnTo>
                  <a:lnTo>
                    <a:pt x="2872232" y="1239901"/>
                  </a:lnTo>
                  <a:lnTo>
                    <a:pt x="2871470" y="1240282"/>
                  </a:lnTo>
                  <a:lnTo>
                    <a:pt x="2882188" y="1234186"/>
                  </a:lnTo>
                  <a:lnTo>
                    <a:pt x="2882646" y="1233932"/>
                  </a:lnTo>
                  <a:lnTo>
                    <a:pt x="2893695" y="1228217"/>
                  </a:lnTo>
                  <a:lnTo>
                    <a:pt x="2906014" y="1222248"/>
                  </a:lnTo>
                  <a:lnTo>
                    <a:pt x="2931668" y="1210564"/>
                  </a:lnTo>
                  <a:lnTo>
                    <a:pt x="2957576" y="1198245"/>
                  </a:lnTo>
                  <a:lnTo>
                    <a:pt x="2970530" y="1191514"/>
                  </a:lnTo>
                  <a:lnTo>
                    <a:pt x="2982976" y="1184402"/>
                  </a:lnTo>
                  <a:lnTo>
                    <a:pt x="2994914" y="1176655"/>
                  </a:lnTo>
                  <a:lnTo>
                    <a:pt x="2996615" y="1175385"/>
                  </a:lnTo>
                  <a:lnTo>
                    <a:pt x="3005188" y="1169035"/>
                  </a:lnTo>
                  <a:lnTo>
                    <a:pt x="3006217" y="1168273"/>
                  </a:lnTo>
                  <a:lnTo>
                    <a:pt x="3012694" y="1162431"/>
                  </a:lnTo>
                  <a:lnTo>
                    <a:pt x="3016504" y="1159002"/>
                  </a:lnTo>
                  <a:lnTo>
                    <a:pt x="3019577" y="1155573"/>
                  </a:lnTo>
                  <a:lnTo>
                    <a:pt x="3025521" y="1148969"/>
                  </a:lnTo>
                  <a:lnTo>
                    <a:pt x="3026079" y="1148207"/>
                  </a:lnTo>
                  <a:lnTo>
                    <a:pt x="3030931" y="1141603"/>
                  </a:lnTo>
                  <a:lnTo>
                    <a:pt x="3033268" y="1138428"/>
                  </a:lnTo>
                  <a:lnTo>
                    <a:pt x="3037040" y="1132459"/>
                  </a:lnTo>
                  <a:lnTo>
                    <a:pt x="3040253" y="1127379"/>
                  </a:lnTo>
                  <a:lnTo>
                    <a:pt x="3042335" y="1123696"/>
                  </a:lnTo>
                  <a:lnTo>
                    <a:pt x="3046603" y="1116203"/>
                  </a:lnTo>
                  <a:lnTo>
                    <a:pt x="3047669" y="1114044"/>
                  </a:lnTo>
                  <a:lnTo>
                    <a:pt x="3052445" y="1104392"/>
                  </a:lnTo>
                  <a:lnTo>
                    <a:pt x="3052597" y="1104011"/>
                  </a:lnTo>
                  <a:lnTo>
                    <a:pt x="3056775" y="1093597"/>
                  </a:lnTo>
                  <a:lnTo>
                    <a:pt x="3062097" y="1080389"/>
                  </a:lnTo>
                  <a:lnTo>
                    <a:pt x="3064649" y="1072261"/>
                  </a:lnTo>
                  <a:lnTo>
                    <a:pt x="3070098" y="1054989"/>
                  </a:lnTo>
                  <a:lnTo>
                    <a:pt x="3076575" y="1028954"/>
                  </a:lnTo>
                  <a:lnTo>
                    <a:pt x="3077768" y="1023112"/>
                  </a:lnTo>
                  <a:lnTo>
                    <a:pt x="3082036" y="1002411"/>
                  </a:lnTo>
                  <a:lnTo>
                    <a:pt x="3086608" y="975487"/>
                  </a:lnTo>
                  <a:lnTo>
                    <a:pt x="3087293" y="971169"/>
                  </a:lnTo>
                  <a:lnTo>
                    <a:pt x="3090926" y="948436"/>
                  </a:lnTo>
                  <a:close/>
                </a:path>
                <a:path w="6450965" h="1411605">
                  <a:moveTo>
                    <a:pt x="3509772" y="277495"/>
                  </a:moveTo>
                  <a:lnTo>
                    <a:pt x="3497961" y="227330"/>
                  </a:lnTo>
                  <a:lnTo>
                    <a:pt x="3493528" y="208661"/>
                  </a:lnTo>
                  <a:lnTo>
                    <a:pt x="3492119" y="202692"/>
                  </a:lnTo>
                  <a:lnTo>
                    <a:pt x="3487712" y="185166"/>
                  </a:lnTo>
                  <a:lnTo>
                    <a:pt x="3486150" y="178943"/>
                  </a:lnTo>
                  <a:lnTo>
                    <a:pt x="3481895" y="162687"/>
                  </a:lnTo>
                  <a:lnTo>
                    <a:pt x="3480181" y="156083"/>
                  </a:lnTo>
                  <a:lnTo>
                    <a:pt x="3476129" y="141605"/>
                  </a:lnTo>
                  <a:lnTo>
                    <a:pt x="3474212" y="134747"/>
                  </a:lnTo>
                  <a:lnTo>
                    <a:pt x="3468243" y="114681"/>
                  </a:lnTo>
                  <a:lnTo>
                    <a:pt x="3464852" y="104521"/>
                  </a:lnTo>
                  <a:lnTo>
                    <a:pt x="3462147" y="96393"/>
                  </a:lnTo>
                  <a:lnTo>
                    <a:pt x="3459454" y="89154"/>
                  </a:lnTo>
                  <a:lnTo>
                    <a:pt x="3455924" y="79629"/>
                  </a:lnTo>
                  <a:lnTo>
                    <a:pt x="3451390" y="70764"/>
                  </a:lnTo>
                  <a:lnTo>
                    <a:pt x="3470198" y="59944"/>
                  </a:lnTo>
                  <a:lnTo>
                    <a:pt x="3473958" y="57785"/>
                  </a:lnTo>
                  <a:lnTo>
                    <a:pt x="3402965" y="10668"/>
                  </a:lnTo>
                  <a:lnTo>
                    <a:pt x="3407918" y="95758"/>
                  </a:lnTo>
                  <a:lnTo>
                    <a:pt x="3429330" y="83451"/>
                  </a:lnTo>
                  <a:lnTo>
                    <a:pt x="3432937" y="90551"/>
                  </a:lnTo>
                  <a:lnTo>
                    <a:pt x="3438271" y="105029"/>
                  </a:lnTo>
                  <a:lnTo>
                    <a:pt x="3438144" y="104521"/>
                  </a:lnTo>
                  <a:lnTo>
                    <a:pt x="3444113" y="122428"/>
                  </a:lnTo>
                  <a:lnTo>
                    <a:pt x="3443986" y="122174"/>
                  </a:lnTo>
                  <a:lnTo>
                    <a:pt x="3444049" y="122428"/>
                  </a:lnTo>
                  <a:lnTo>
                    <a:pt x="3449828" y="141859"/>
                  </a:lnTo>
                  <a:lnTo>
                    <a:pt x="3449828" y="141605"/>
                  </a:lnTo>
                  <a:lnTo>
                    <a:pt x="3455670" y="162814"/>
                  </a:lnTo>
                  <a:lnTo>
                    <a:pt x="3455670" y="162687"/>
                  </a:lnTo>
                  <a:lnTo>
                    <a:pt x="3461512" y="185293"/>
                  </a:lnTo>
                  <a:lnTo>
                    <a:pt x="3461512" y="185166"/>
                  </a:lnTo>
                  <a:lnTo>
                    <a:pt x="3467354" y="208788"/>
                  </a:lnTo>
                  <a:lnTo>
                    <a:pt x="3467354" y="208661"/>
                  </a:lnTo>
                  <a:lnTo>
                    <a:pt x="3473323" y="233172"/>
                  </a:lnTo>
                  <a:lnTo>
                    <a:pt x="3485134" y="283337"/>
                  </a:lnTo>
                  <a:lnTo>
                    <a:pt x="3509772" y="277495"/>
                  </a:lnTo>
                  <a:close/>
                </a:path>
                <a:path w="6450965" h="1411605">
                  <a:moveTo>
                    <a:pt x="4809617" y="76200"/>
                  </a:moveTo>
                  <a:lnTo>
                    <a:pt x="4803267" y="63500"/>
                  </a:lnTo>
                  <a:lnTo>
                    <a:pt x="4771517" y="0"/>
                  </a:lnTo>
                  <a:lnTo>
                    <a:pt x="4733417" y="76200"/>
                  </a:lnTo>
                  <a:lnTo>
                    <a:pt x="4758817" y="76200"/>
                  </a:lnTo>
                  <a:lnTo>
                    <a:pt x="4758817" y="320675"/>
                  </a:lnTo>
                  <a:lnTo>
                    <a:pt x="4784217" y="320675"/>
                  </a:lnTo>
                  <a:lnTo>
                    <a:pt x="4784217" y="76200"/>
                  </a:lnTo>
                  <a:lnTo>
                    <a:pt x="4809617" y="76200"/>
                  </a:lnTo>
                  <a:close/>
                </a:path>
                <a:path w="6450965" h="1411605">
                  <a:moveTo>
                    <a:pt x="6450965" y="836930"/>
                  </a:moveTo>
                  <a:lnTo>
                    <a:pt x="6444691" y="835025"/>
                  </a:lnTo>
                  <a:lnTo>
                    <a:pt x="6369431" y="812165"/>
                  </a:lnTo>
                  <a:lnTo>
                    <a:pt x="6373635" y="837082"/>
                  </a:lnTo>
                  <a:lnTo>
                    <a:pt x="6338443" y="842772"/>
                  </a:lnTo>
                  <a:lnTo>
                    <a:pt x="6338824" y="842645"/>
                  </a:lnTo>
                  <a:lnTo>
                    <a:pt x="6282182" y="850138"/>
                  </a:lnTo>
                  <a:lnTo>
                    <a:pt x="6282690" y="850011"/>
                  </a:lnTo>
                  <a:lnTo>
                    <a:pt x="6253861" y="852932"/>
                  </a:lnTo>
                  <a:lnTo>
                    <a:pt x="6254115" y="852932"/>
                  </a:lnTo>
                  <a:lnTo>
                    <a:pt x="6224905" y="855218"/>
                  </a:lnTo>
                  <a:lnTo>
                    <a:pt x="6225286" y="855218"/>
                  </a:lnTo>
                  <a:lnTo>
                    <a:pt x="6195441" y="856742"/>
                  </a:lnTo>
                  <a:lnTo>
                    <a:pt x="6195695" y="856742"/>
                  </a:lnTo>
                  <a:lnTo>
                    <a:pt x="6165850" y="857504"/>
                  </a:lnTo>
                  <a:lnTo>
                    <a:pt x="6165520" y="857504"/>
                  </a:lnTo>
                  <a:lnTo>
                    <a:pt x="6135243" y="857377"/>
                  </a:lnTo>
                  <a:lnTo>
                    <a:pt x="6103620" y="856234"/>
                  </a:lnTo>
                  <a:lnTo>
                    <a:pt x="6104001" y="856234"/>
                  </a:lnTo>
                  <a:lnTo>
                    <a:pt x="6073508" y="854202"/>
                  </a:lnTo>
                  <a:lnTo>
                    <a:pt x="6071616" y="854075"/>
                  </a:lnTo>
                  <a:lnTo>
                    <a:pt x="6071997" y="854202"/>
                  </a:lnTo>
                  <a:lnTo>
                    <a:pt x="6038723" y="850773"/>
                  </a:lnTo>
                  <a:lnTo>
                    <a:pt x="6039104" y="850773"/>
                  </a:lnTo>
                  <a:lnTo>
                    <a:pt x="6004941" y="846201"/>
                  </a:lnTo>
                  <a:lnTo>
                    <a:pt x="6005449" y="846201"/>
                  </a:lnTo>
                  <a:lnTo>
                    <a:pt x="5971006" y="840359"/>
                  </a:lnTo>
                  <a:lnTo>
                    <a:pt x="5970270" y="840232"/>
                  </a:lnTo>
                  <a:lnTo>
                    <a:pt x="5970651" y="840359"/>
                  </a:lnTo>
                  <a:lnTo>
                    <a:pt x="5935192" y="832993"/>
                  </a:lnTo>
                  <a:lnTo>
                    <a:pt x="5934583" y="832866"/>
                  </a:lnTo>
                  <a:lnTo>
                    <a:pt x="5934964" y="832993"/>
                  </a:lnTo>
                  <a:lnTo>
                    <a:pt x="5897753" y="824357"/>
                  </a:lnTo>
                  <a:lnTo>
                    <a:pt x="5898134" y="824357"/>
                  </a:lnTo>
                  <a:lnTo>
                    <a:pt x="5860288" y="814451"/>
                  </a:lnTo>
                  <a:lnTo>
                    <a:pt x="5860542" y="814451"/>
                  </a:lnTo>
                  <a:lnTo>
                    <a:pt x="5822112" y="803402"/>
                  </a:lnTo>
                  <a:lnTo>
                    <a:pt x="5821680" y="803275"/>
                  </a:lnTo>
                  <a:lnTo>
                    <a:pt x="5821807" y="803402"/>
                  </a:lnTo>
                  <a:lnTo>
                    <a:pt x="5782310" y="791210"/>
                  </a:lnTo>
                  <a:lnTo>
                    <a:pt x="5782564" y="791210"/>
                  </a:lnTo>
                  <a:lnTo>
                    <a:pt x="5742686" y="778129"/>
                  </a:lnTo>
                  <a:lnTo>
                    <a:pt x="5742305" y="778002"/>
                  </a:lnTo>
                  <a:lnTo>
                    <a:pt x="5742432" y="778129"/>
                  </a:lnTo>
                  <a:lnTo>
                    <a:pt x="5701538" y="764032"/>
                  </a:lnTo>
                  <a:lnTo>
                    <a:pt x="5701665" y="764032"/>
                  </a:lnTo>
                  <a:lnTo>
                    <a:pt x="5660606" y="749173"/>
                  </a:lnTo>
                  <a:lnTo>
                    <a:pt x="5660263" y="749046"/>
                  </a:lnTo>
                  <a:lnTo>
                    <a:pt x="5660390" y="749173"/>
                  </a:lnTo>
                  <a:lnTo>
                    <a:pt x="5618353" y="733552"/>
                  </a:lnTo>
                  <a:lnTo>
                    <a:pt x="5618480" y="733552"/>
                  </a:lnTo>
                  <a:lnTo>
                    <a:pt x="5575935" y="717296"/>
                  </a:lnTo>
                  <a:lnTo>
                    <a:pt x="5576062" y="717296"/>
                  </a:lnTo>
                  <a:lnTo>
                    <a:pt x="5490210" y="683260"/>
                  </a:lnTo>
                  <a:lnTo>
                    <a:pt x="5490337" y="683260"/>
                  </a:lnTo>
                  <a:lnTo>
                    <a:pt x="5403647" y="647827"/>
                  </a:lnTo>
                  <a:lnTo>
                    <a:pt x="5403342" y="647700"/>
                  </a:lnTo>
                  <a:lnTo>
                    <a:pt x="5403342" y="647827"/>
                  </a:lnTo>
                  <a:lnTo>
                    <a:pt x="5315839" y="611632"/>
                  </a:lnTo>
                  <a:lnTo>
                    <a:pt x="5306187" y="635000"/>
                  </a:lnTo>
                  <a:lnTo>
                    <a:pt x="5480812" y="706882"/>
                  </a:lnTo>
                  <a:lnTo>
                    <a:pt x="5566791" y="740918"/>
                  </a:lnTo>
                  <a:lnTo>
                    <a:pt x="5609463" y="757301"/>
                  </a:lnTo>
                  <a:lnTo>
                    <a:pt x="5693156" y="788035"/>
                  </a:lnTo>
                  <a:lnTo>
                    <a:pt x="5734304" y="802132"/>
                  </a:lnTo>
                  <a:lnTo>
                    <a:pt x="5774690" y="815467"/>
                  </a:lnTo>
                  <a:lnTo>
                    <a:pt x="5814441" y="827659"/>
                  </a:lnTo>
                  <a:lnTo>
                    <a:pt x="5853557" y="838962"/>
                  </a:lnTo>
                  <a:lnTo>
                    <a:pt x="5891784" y="848995"/>
                  </a:lnTo>
                  <a:lnTo>
                    <a:pt x="5929376" y="857758"/>
                  </a:lnTo>
                  <a:lnTo>
                    <a:pt x="6001385" y="871347"/>
                  </a:lnTo>
                  <a:lnTo>
                    <a:pt x="6069711" y="879475"/>
                  </a:lnTo>
                  <a:lnTo>
                    <a:pt x="6134608" y="882777"/>
                  </a:lnTo>
                  <a:lnTo>
                    <a:pt x="6165977" y="882904"/>
                  </a:lnTo>
                  <a:lnTo>
                    <a:pt x="6196584" y="882142"/>
                  </a:lnTo>
                  <a:lnTo>
                    <a:pt x="6256274" y="878205"/>
                  </a:lnTo>
                  <a:lnTo>
                    <a:pt x="6342253" y="867791"/>
                  </a:lnTo>
                  <a:lnTo>
                    <a:pt x="6377864" y="862063"/>
                  </a:lnTo>
                  <a:lnTo>
                    <a:pt x="6382131" y="887222"/>
                  </a:lnTo>
                  <a:lnTo>
                    <a:pt x="6450965" y="83693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07552" y="182022"/>
            <a:ext cx="4132421" cy="378950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BASIC</a:t>
            </a:r>
            <a:r>
              <a:rPr dirty="0"/>
              <a:t> </a:t>
            </a:r>
            <a:r>
              <a:rPr spc="-41" dirty="0"/>
              <a:t>TABLE</a:t>
            </a:r>
            <a:r>
              <a:rPr spc="4" dirty="0"/>
              <a:t> </a:t>
            </a:r>
            <a:r>
              <a:rPr spc="-19" dirty="0"/>
              <a:t>TRANSFORMATIONS</a:t>
            </a: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462463" y="1404938"/>
          <a:ext cx="1238727" cy="499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4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E6AE00"/>
                      </a:solidFill>
                      <a:prstDash val="solid"/>
                    </a:lnL>
                    <a:lnR w="28575">
                      <a:solidFill>
                        <a:srgbClr val="E6AE00"/>
                      </a:solidFill>
                      <a:prstDash val="solid"/>
                    </a:lnR>
                    <a:lnT w="28575">
                      <a:solidFill>
                        <a:srgbClr val="E6AE00"/>
                      </a:solidFill>
                      <a:prstDash val="solid"/>
                    </a:lnT>
                    <a:lnB w="28575">
                      <a:solidFill>
                        <a:srgbClr val="E6AE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E6AE00"/>
                      </a:solidFill>
                      <a:prstDash val="solid"/>
                    </a:lnL>
                    <a:lnR w="28575">
                      <a:solidFill>
                        <a:srgbClr val="E6AE00"/>
                      </a:solidFill>
                      <a:prstDash val="solid"/>
                    </a:lnR>
                    <a:lnT w="28575">
                      <a:solidFill>
                        <a:srgbClr val="E6AE00"/>
                      </a:solidFill>
                      <a:prstDash val="solid"/>
                    </a:lnT>
                    <a:lnB w="28575">
                      <a:solidFill>
                        <a:srgbClr val="E6AE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E6AE00"/>
                      </a:solidFill>
                      <a:prstDash val="solid"/>
                    </a:lnL>
                    <a:lnR w="28575">
                      <a:solidFill>
                        <a:srgbClr val="E6AE00"/>
                      </a:solidFill>
                      <a:prstDash val="solid"/>
                    </a:lnR>
                    <a:lnT w="28575">
                      <a:solidFill>
                        <a:srgbClr val="E6AE00"/>
                      </a:solidFill>
                      <a:prstDash val="solid"/>
                    </a:lnT>
                    <a:lnB w="28575">
                      <a:solidFill>
                        <a:srgbClr val="E6AE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2283690" y="2317765"/>
            <a:ext cx="1301115" cy="411956"/>
            <a:chOff x="3044920" y="3090353"/>
            <a:chExt cx="1734820" cy="549275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4920" y="3090353"/>
              <a:ext cx="1734374" cy="5492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3239" y="3113532"/>
              <a:ext cx="1644395" cy="45872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143351" y="2317932"/>
            <a:ext cx="1301115" cy="1064419"/>
            <a:chOff x="5524468" y="3090576"/>
            <a:chExt cx="1734820" cy="1419225"/>
          </a:xfrm>
        </p:grpSpPr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24468" y="3090576"/>
              <a:ext cx="1734374" cy="14190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2788" y="3113531"/>
              <a:ext cx="1644395" cy="132892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357651" y="1020280"/>
            <a:ext cx="185547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Change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252525"/>
                </a:solidFill>
                <a:latin typeface="Calibri"/>
                <a:cs typeface="Calibri"/>
              </a:rPr>
              <a:t>data 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type</a:t>
            </a:r>
            <a:r>
              <a:rPr sz="900" b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(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date,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$,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 %,</a:t>
            </a:r>
            <a:r>
              <a:rPr sz="9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text,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etc.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10132" y="1624966"/>
            <a:ext cx="567690" cy="5277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Promote</a:t>
            </a:r>
            <a:endParaRPr sz="9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header</a:t>
            </a:r>
            <a:r>
              <a:rPr sz="900" b="1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row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87904" y="2786730"/>
            <a:ext cx="130873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Choose</a:t>
            </a:r>
            <a:r>
              <a:rPr sz="900" b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or </a:t>
            </a:r>
            <a:r>
              <a:rPr sz="900" b="1" spc="-8" dirty="0">
                <a:solidFill>
                  <a:srgbClr val="252525"/>
                </a:solidFill>
                <a:latin typeface="Calibri"/>
                <a:cs typeface="Calibri"/>
              </a:rPr>
              <a:t>remove</a:t>
            </a:r>
            <a:r>
              <a:rPr sz="900" b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87905" y="3038190"/>
            <a:ext cx="141208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Tip: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use the “Remove Other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Columns”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option</a:t>
            </a:r>
            <a:r>
              <a:rPr sz="900" i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if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always </a:t>
            </a:r>
            <a:r>
              <a:rPr sz="900" i="1" spc="-19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want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a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specific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set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47566" y="3447574"/>
            <a:ext cx="103155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8" dirty="0">
                <a:solidFill>
                  <a:srgbClr val="252525"/>
                </a:solidFill>
                <a:latin typeface="Calibri"/>
                <a:cs typeface="Calibri"/>
              </a:rPr>
              <a:t>Keep</a:t>
            </a:r>
            <a:r>
              <a:rPr sz="9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9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252525"/>
                </a:solidFill>
                <a:latin typeface="Calibri"/>
                <a:cs typeface="Calibri"/>
              </a:rPr>
              <a:t>remove</a:t>
            </a:r>
            <a:r>
              <a:rPr sz="900" b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rows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47566" y="3699034"/>
            <a:ext cx="15563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Tip: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use the “Remove Duplicates” </a:t>
            </a:r>
            <a:r>
              <a:rPr sz="900" i="1" spc="-19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option to create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new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lookup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 table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scratch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46565" y="2897314"/>
            <a:ext cx="89582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0" marR="3810" indent="-85725">
              <a:lnSpc>
                <a:spcPct val="100000"/>
              </a:lnSpc>
              <a:spcBef>
                <a:spcPts val="75"/>
              </a:spcBef>
            </a:pPr>
            <a:r>
              <a:rPr sz="900" b="1" spc="-8" dirty="0">
                <a:solidFill>
                  <a:srgbClr val="252525"/>
                </a:solidFill>
                <a:latin typeface="Calibri"/>
                <a:cs typeface="Calibri"/>
              </a:rPr>
              <a:t>Duplicate,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move 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&amp; </a:t>
            </a:r>
            <a:r>
              <a:rPr sz="900" b="1" spc="-19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am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 c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olu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ns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48267" y="3285934"/>
            <a:ext cx="99488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39065" algn="r">
              <a:lnSpc>
                <a:spcPct val="100000"/>
              </a:lnSpc>
              <a:spcBef>
                <a:spcPts val="75"/>
              </a:spcBef>
            </a:pP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Tip:</a:t>
            </a:r>
            <a:r>
              <a:rPr sz="900" b="1" i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right-click</a:t>
            </a:r>
            <a:r>
              <a:rPr sz="900" i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900" i="1" spc="-19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column header to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access</a:t>
            </a:r>
            <a:r>
              <a:rPr sz="900" i="1" spc="-3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common</a:t>
            </a:r>
            <a:r>
              <a:rPr sz="900" i="1" spc="-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tools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07719" y="1020280"/>
            <a:ext cx="150590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dirty="0">
                <a:solidFill>
                  <a:srgbClr val="252525"/>
                </a:solidFill>
                <a:latin typeface="Calibri"/>
                <a:cs typeface="Calibri"/>
              </a:rPr>
              <a:t>Sort</a:t>
            </a:r>
            <a:r>
              <a:rPr sz="9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r>
              <a:rPr sz="900" b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spc="-4" dirty="0">
                <a:solidFill>
                  <a:srgbClr val="252525"/>
                </a:solidFill>
                <a:latin typeface="Calibri"/>
                <a:cs typeface="Calibri"/>
              </a:rPr>
              <a:t>(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A-Z,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Low-High,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etc.</a:t>
            </a:r>
            <a:r>
              <a:rPr sz="900" spc="-8" dirty="0">
                <a:solidFill>
                  <a:srgbClr val="252525"/>
                </a:solidFill>
                <a:latin typeface="Calibri"/>
                <a:cs typeface="Calibri"/>
              </a:rPr>
              <a:t>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41985" y="2456308"/>
            <a:ext cx="2024063" cy="2014061"/>
            <a:chOff x="8989314" y="3275076"/>
            <a:chExt cx="2698750" cy="2685415"/>
          </a:xfrm>
        </p:grpSpPr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31552" y="3275076"/>
              <a:ext cx="1556003" cy="268528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170414" y="3313938"/>
              <a:ext cx="1428115" cy="2557780"/>
            </a:xfrm>
            <a:custGeom>
              <a:avLst/>
              <a:gdLst/>
              <a:ahLst/>
              <a:cxnLst/>
              <a:rect l="l" t="t" r="r" b="b"/>
              <a:pathLst>
                <a:path w="1428115" h="2557779">
                  <a:moveTo>
                    <a:pt x="0" y="2557272"/>
                  </a:moveTo>
                  <a:lnTo>
                    <a:pt x="1427987" y="2557272"/>
                  </a:lnTo>
                  <a:lnTo>
                    <a:pt x="1427987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89314" y="3513074"/>
              <a:ext cx="1193800" cy="274955"/>
            </a:xfrm>
            <a:custGeom>
              <a:avLst/>
              <a:gdLst/>
              <a:ahLst/>
              <a:cxnLst/>
              <a:rect l="l" t="t" r="r" b="b"/>
              <a:pathLst>
                <a:path w="1193800" h="274954">
                  <a:moveTo>
                    <a:pt x="25018" y="193420"/>
                  </a:moveTo>
                  <a:lnTo>
                    <a:pt x="0" y="274827"/>
                  </a:lnTo>
                  <a:lnTo>
                    <a:pt x="80136" y="245999"/>
                  </a:lnTo>
                  <a:lnTo>
                    <a:pt x="71749" y="237998"/>
                  </a:lnTo>
                  <a:lnTo>
                    <a:pt x="52704" y="237998"/>
                  </a:lnTo>
                  <a:lnTo>
                    <a:pt x="34925" y="219837"/>
                  </a:lnTo>
                  <a:lnTo>
                    <a:pt x="43708" y="211248"/>
                  </a:lnTo>
                  <a:lnTo>
                    <a:pt x="25018" y="193420"/>
                  </a:lnTo>
                  <a:close/>
                </a:path>
                <a:path w="1193800" h="274954">
                  <a:moveTo>
                    <a:pt x="43708" y="211248"/>
                  </a:moveTo>
                  <a:lnTo>
                    <a:pt x="34925" y="219837"/>
                  </a:lnTo>
                  <a:lnTo>
                    <a:pt x="52704" y="237998"/>
                  </a:lnTo>
                  <a:lnTo>
                    <a:pt x="62138" y="228829"/>
                  </a:lnTo>
                  <a:lnTo>
                    <a:pt x="43708" y="211248"/>
                  </a:lnTo>
                  <a:close/>
                </a:path>
                <a:path w="1193800" h="274954">
                  <a:moveTo>
                    <a:pt x="62138" y="228829"/>
                  </a:moveTo>
                  <a:lnTo>
                    <a:pt x="52704" y="237998"/>
                  </a:lnTo>
                  <a:lnTo>
                    <a:pt x="71749" y="237998"/>
                  </a:lnTo>
                  <a:lnTo>
                    <a:pt x="62138" y="228829"/>
                  </a:lnTo>
                  <a:close/>
                </a:path>
                <a:path w="1193800" h="274954">
                  <a:moveTo>
                    <a:pt x="1192783" y="0"/>
                  </a:moveTo>
                  <a:lnTo>
                    <a:pt x="886078" y="13970"/>
                  </a:lnTo>
                  <a:lnTo>
                    <a:pt x="712088" y="24637"/>
                  </a:lnTo>
                  <a:lnTo>
                    <a:pt x="603376" y="33400"/>
                  </a:lnTo>
                  <a:lnTo>
                    <a:pt x="526795" y="41148"/>
                  </a:lnTo>
                  <a:lnTo>
                    <a:pt x="478408" y="46862"/>
                  </a:lnTo>
                  <a:lnTo>
                    <a:pt x="410463" y="56641"/>
                  </a:lnTo>
                  <a:lnTo>
                    <a:pt x="368426" y="63880"/>
                  </a:lnTo>
                  <a:lnTo>
                    <a:pt x="329183" y="71881"/>
                  </a:lnTo>
                  <a:lnTo>
                    <a:pt x="275970" y="85089"/>
                  </a:lnTo>
                  <a:lnTo>
                    <a:pt x="228980" y="99821"/>
                  </a:lnTo>
                  <a:lnTo>
                    <a:pt x="187578" y="115824"/>
                  </a:lnTo>
                  <a:lnTo>
                    <a:pt x="151129" y="133223"/>
                  </a:lnTo>
                  <a:lnTo>
                    <a:pt x="109346" y="157733"/>
                  </a:lnTo>
                  <a:lnTo>
                    <a:pt x="73786" y="183895"/>
                  </a:lnTo>
                  <a:lnTo>
                    <a:pt x="43708" y="211248"/>
                  </a:lnTo>
                  <a:lnTo>
                    <a:pt x="62138" y="228829"/>
                  </a:lnTo>
                  <a:lnTo>
                    <a:pt x="74788" y="216534"/>
                  </a:lnTo>
                  <a:lnTo>
                    <a:pt x="90042" y="203453"/>
                  </a:lnTo>
                  <a:lnTo>
                    <a:pt x="105845" y="191262"/>
                  </a:lnTo>
                  <a:lnTo>
                    <a:pt x="105663" y="191262"/>
                  </a:lnTo>
                  <a:lnTo>
                    <a:pt x="123697" y="178688"/>
                  </a:lnTo>
                  <a:lnTo>
                    <a:pt x="142013" y="167258"/>
                  </a:lnTo>
                  <a:lnTo>
                    <a:pt x="142620" y="166877"/>
                  </a:lnTo>
                  <a:lnTo>
                    <a:pt x="162733" y="155828"/>
                  </a:lnTo>
                  <a:lnTo>
                    <a:pt x="185800" y="144399"/>
                  </a:lnTo>
                  <a:lnTo>
                    <a:pt x="185979" y="144399"/>
                  </a:lnTo>
                  <a:lnTo>
                    <a:pt x="197738" y="139064"/>
                  </a:lnTo>
                  <a:lnTo>
                    <a:pt x="210438" y="133857"/>
                  </a:lnTo>
                  <a:lnTo>
                    <a:pt x="223646" y="128777"/>
                  </a:lnTo>
                  <a:lnTo>
                    <a:pt x="223392" y="128777"/>
                  </a:lnTo>
                  <a:lnTo>
                    <a:pt x="237489" y="123698"/>
                  </a:lnTo>
                  <a:lnTo>
                    <a:pt x="251967" y="118871"/>
                  </a:lnTo>
                  <a:lnTo>
                    <a:pt x="251713" y="118871"/>
                  </a:lnTo>
                  <a:lnTo>
                    <a:pt x="267080" y="114045"/>
                  </a:lnTo>
                  <a:lnTo>
                    <a:pt x="267262" y="114045"/>
                  </a:lnTo>
                  <a:lnTo>
                    <a:pt x="282955" y="109474"/>
                  </a:lnTo>
                  <a:lnTo>
                    <a:pt x="283167" y="109474"/>
                  </a:lnTo>
                  <a:lnTo>
                    <a:pt x="299465" y="105028"/>
                  </a:lnTo>
                  <a:lnTo>
                    <a:pt x="299712" y="105028"/>
                  </a:lnTo>
                  <a:lnTo>
                    <a:pt x="316737" y="100711"/>
                  </a:lnTo>
                  <a:lnTo>
                    <a:pt x="317038" y="100711"/>
                  </a:lnTo>
                  <a:lnTo>
                    <a:pt x="334771" y="96646"/>
                  </a:lnTo>
                  <a:lnTo>
                    <a:pt x="334517" y="96646"/>
                  </a:lnTo>
                  <a:lnTo>
                    <a:pt x="353567" y="92710"/>
                  </a:lnTo>
                  <a:lnTo>
                    <a:pt x="373125" y="88900"/>
                  </a:lnTo>
                  <a:lnTo>
                    <a:pt x="393572" y="85216"/>
                  </a:lnTo>
                  <a:lnTo>
                    <a:pt x="393318" y="85216"/>
                  </a:lnTo>
                  <a:lnTo>
                    <a:pt x="414527" y="81661"/>
                  </a:lnTo>
                  <a:lnTo>
                    <a:pt x="415210" y="81661"/>
                  </a:lnTo>
                  <a:lnTo>
                    <a:pt x="436244" y="78359"/>
                  </a:lnTo>
                  <a:lnTo>
                    <a:pt x="458724" y="75184"/>
                  </a:lnTo>
                  <a:lnTo>
                    <a:pt x="458596" y="75184"/>
                  </a:lnTo>
                  <a:lnTo>
                    <a:pt x="481710" y="72009"/>
                  </a:lnTo>
                  <a:lnTo>
                    <a:pt x="482616" y="72009"/>
                  </a:lnTo>
                  <a:lnTo>
                    <a:pt x="529716" y="66421"/>
                  </a:lnTo>
                  <a:lnTo>
                    <a:pt x="554481" y="63753"/>
                  </a:lnTo>
                  <a:lnTo>
                    <a:pt x="605789" y="58674"/>
                  </a:lnTo>
                  <a:lnTo>
                    <a:pt x="659002" y="54101"/>
                  </a:lnTo>
                  <a:lnTo>
                    <a:pt x="713993" y="49911"/>
                  </a:lnTo>
                  <a:lnTo>
                    <a:pt x="770508" y="46100"/>
                  </a:lnTo>
                  <a:lnTo>
                    <a:pt x="828420" y="42672"/>
                  </a:lnTo>
                  <a:lnTo>
                    <a:pt x="947674" y="36195"/>
                  </a:lnTo>
                  <a:lnTo>
                    <a:pt x="947546" y="36195"/>
                  </a:lnTo>
                  <a:lnTo>
                    <a:pt x="1193800" y="25400"/>
                  </a:lnTo>
                  <a:lnTo>
                    <a:pt x="1192783" y="0"/>
                  </a:lnTo>
                  <a:close/>
                </a:path>
                <a:path w="1193800" h="274954">
                  <a:moveTo>
                    <a:pt x="75310" y="216026"/>
                  </a:moveTo>
                  <a:lnTo>
                    <a:pt x="74675" y="216534"/>
                  </a:lnTo>
                  <a:lnTo>
                    <a:pt x="75310" y="216026"/>
                  </a:lnTo>
                  <a:close/>
                </a:path>
                <a:path w="1193800" h="274954">
                  <a:moveTo>
                    <a:pt x="90152" y="203453"/>
                  </a:moveTo>
                  <a:lnTo>
                    <a:pt x="89661" y="203834"/>
                  </a:lnTo>
                  <a:lnTo>
                    <a:pt x="90152" y="203453"/>
                  </a:lnTo>
                  <a:close/>
                </a:path>
                <a:path w="1193800" h="274954">
                  <a:moveTo>
                    <a:pt x="106171" y="191007"/>
                  </a:moveTo>
                  <a:lnTo>
                    <a:pt x="105663" y="191262"/>
                  </a:lnTo>
                  <a:lnTo>
                    <a:pt x="105845" y="191262"/>
                  </a:lnTo>
                  <a:lnTo>
                    <a:pt x="106171" y="191007"/>
                  </a:lnTo>
                  <a:close/>
                </a:path>
                <a:path w="1193800" h="274954">
                  <a:moveTo>
                    <a:pt x="123797" y="178688"/>
                  </a:moveTo>
                  <a:lnTo>
                    <a:pt x="123189" y="179069"/>
                  </a:lnTo>
                  <a:lnTo>
                    <a:pt x="123797" y="178688"/>
                  </a:lnTo>
                  <a:close/>
                </a:path>
                <a:path w="1193800" h="274954">
                  <a:moveTo>
                    <a:pt x="142213" y="167133"/>
                  </a:moveTo>
                  <a:lnTo>
                    <a:pt x="141985" y="167258"/>
                  </a:lnTo>
                  <a:lnTo>
                    <a:pt x="142213" y="167133"/>
                  </a:lnTo>
                  <a:close/>
                </a:path>
                <a:path w="1193800" h="274954">
                  <a:moveTo>
                    <a:pt x="142677" y="166877"/>
                  </a:moveTo>
                  <a:lnTo>
                    <a:pt x="142213" y="167133"/>
                  </a:lnTo>
                  <a:lnTo>
                    <a:pt x="142677" y="166877"/>
                  </a:lnTo>
                  <a:close/>
                </a:path>
                <a:path w="1193800" h="274954">
                  <a:moveTo>
                    <a:pt x="163145" y="155602"/>
                  </a:moveTo>
                  <a:lnTo>
                    <a:pt x="162686" y="155828"/>
                  </a:lnTo>
                  <a:lnTo>
                    <a:pt x="163145" y="155602"/>
                  </a:lnTo>
                  <a:close/>
                </a:path>
                <a:path w="1193800" h="274954">
                  <a:moveTo>
                    <a:pt x="185979" y="144399"/>
                  </a:moveTo>
                  <a:lnTo>
                    <a:pt x="185800" y="144399"/>
                  </a:lnTo>
                  <a:lnTo>
                    <a:pt x="185419" y="144652"/>
                  </a:lnTo>
                  <a:lnTo>
                    <a:pt x="185979" y="144399"/>
                  </a:lnTo>
                  <a:close/>
                </a:path>
                <a:path w="1193800" h="274954">
                  <a:moveTo>
                    <a:pt x="197793" y="139064"/>
                  </a:moveTo>
                  <a:lnTo>
                    <a:pt x="197484" y="139192"/>
                  </a:lnTo>
                  <a:lnTo>
                    <a:pt x="197793" y="139064"/>
                  </a:lnTo>
                  <a:close/>
                </a:path>
                <a:path w="1193800" h="274954">
                  <a:moveTo>
                    <a:pt x="210513" y="133857"/>
                  </a:moveTo>
                  <a:lnTo>
                    <a:pt x="210184" y="133984"/>
                  </a:lnTo>
                  <a:lnTo>
                    <a:pt x="210513" y="133857"/>
                  </a:lnTo>
                  <a:close/>
                </a:path>
                <a:path w="1193800" h="274954">
                  <a:moveTo>
                    <a:pt x="237613" y="123698"/>
                  </a:moveTo>
                  <a:lnTo>
                    <a:pt x="237235" y="123825"/>
                  </a:lnTo>
                  <a:lnTo>
                    <a:pt x="237613" y="123698"/>
                  </a:lnTo>
                  <a:close/>
                </a:path>
                <a:path w="1193800" h="274954">
                  <a:moveTo>
                    <a:pt x="267262" y="114045"/>
                  </a:moveTo>
                  <a:lnTo>
                    <a:pt x="267080" y="114045"/>
                  </a:lnTo>
                  <a:lnTo>
                    <a:pt x="266826" y="114173"/>
                  </a:lnTo>
                  <a:lnTo>
                    <a:pt x="267262" y="114045"/>
                  </a:lnTo>
                  <a:close/>
                </a:path>
                <a:path w="1193800" h="274954">
                  <a:moveTo>
                    <a:pt x="283167" y="109474"/>
                  </a:moveTo>
                  <a:lnTo>
                    <a:pt x="282955" y="109474"/>
                  </a:lnTo>
                  <a:lnTo>
                    <a:pt x="282701" y="109600"/>
                  </a:lnTo>
                  <a:lnTo>
                    <a:pt x="283167" y="109474"/>
                  </a:lnTo>
                  <a:close/>
                </a:path>
                <a:path w="1193800" h="274954">
                  <a:moveTo>
                    <a:pt x="299712" y="105028"/>
                  </a:moveTo>
                  <a:lnTo>
                    <a:pt x="299465" y="105028"/>
                  </a:lnTo>
                  <a:lnTo>
                    <a:pt x="299211" y="105156"/>
                  </a:lnTo>
                  <a:lnTo>
                    <a:pt x="299712" y="105028"/>
                  </a:lnTo>
                  <a:close/>
                </a:path>
                <a:path w="1193800" h="274954">
                  <a:moveTo>
                    <a:pt x="317038" y="100711"/>
                  </a:moveTo>
                  <a:lnTo>
                    <a:pt x="316737" y="100711"/>
                  </a:lnTo>
                  <a:lnTo>
                    <a:pt x="316483" y="100837"/>
                  </a:lnTo>
                  <a:lnTo>
                    <a:pt x="317038" y="100711"/>
                  </a:lnTo>
                  <a:close/>
                </a:path>
                <a:path w="1193800" h="274954">
                  <a:moveTo>
                    <a:pt x="415210" y="81661"/>
                  </a:moveTo>
                  <a:lnTo>
                    <a:pt x="414527" y="81661"/>
                  </a:lnTo>
                  <a:lnTo>
                    <a:pt x="415210" y="81661"/>
                  </a:lnTo>
                  <a:close/>
                </a:path>
                <a:path w="1193800" h="274954">
                  <a:moveTo>
                    <a:pt x="482616" y="72009"/>
                  </a:moveTo>
                  <a:lnTo>
                    <a:pt x="481710" y="72009"/>
                  </a:lnTo>
                  <a:lnTo>
                    <a:pt x="482616" y="72009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26517" y="3711416"/>
            <a:ext cx="89963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4315" y="1648196"/>
            <a:ext cx="1084707" cy="37148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438531" y="1750029"/>
            <a:ext cx="78762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46" name="object 4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4315" y="3119237"/>
            <a:ext cx="1084707" cy="37148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511684" y="3153156"/>
            <a:ext cx="53006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0010" marR="3810" indent="-70961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416814" y="2731865"/>
            <a:ext cx="72008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2029" y="2140829"/>
            <a:ext cx="1084707" cy="371484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88696" y="2242185"/>
            <a:ext cx="7729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74879" y="2088261"/>
            <a:ext cx="1199198" cy="1971675"/>
          </a:xfrm>
          <a:custGeom>
            <a:avLst/>
            <a:gdLst/>
            <a:ahLst/>
            <a:cxnLst/>
            <a:rect l="l" t="t" r="r" b="b"/>
            <a:pathLst>
              <a:path w="1598930" h="2628900">
                <a:moveTo>
                  <a:pt x="1598676" y="0"/>
                </a:moveTo>
                <a:lnTo>
                  <a:pt x="0" y="0"/>
                </a:lnTo>
                <a:lnTo>
                  <a:pt x="0" y="2628900"/>
                </a:lnTo>
                <a:lnTo>
                  <a:pt x="1598676" y="2628900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0" y="0"/>
            <a:ext cx="0" cy="211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503"/>
              </a:lnSpc>
            </a:pPr>
            <a:r>
              <a:rPr spc="-4" dirty="0"/>
              <a:t>*Copyright</a:t>
            </a:r>
            <a:r>
              <a:rPr spc="-8" dirty="0"/>
              <a:t> </a:t>
            </a:r>
            <a:r>
              <a:rPr spc="-4" dirty="0"/>
              <a:t>2022, Maven Analytics,</a:t>
            </a:r>
            <a:r>
              <a:rPr spc="15" dirty="0"/>
              <a:t> </a:t>
            </a:r>
            <a:r>
              <a:rPr spc="-4" dirty="0"/>
              <a:t>LLC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5180" y="2694031"/>
            <a:ext cx="3539966" cy="2212181"/>
            <a:chOff x="6726906" y="3592040"/>
            <a:chExt cx="4719955" cy="2949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6906" y="3592040"/>
              <a:ext cx="4719886" cy="29489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5223" y="3614928"/>
              <a:ext cx="4629912" cy="285902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867647" y="2063106"/>
            <a:ext cx="3170396" cy="1254442"/>
            <a:chOff x="2490195" y="2750808"/>
            <a:chExt cx="4227195" cy="1672589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195" y="2750808"/>
              <a:ext cx="4110268" cy="11415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504" y="2773679"/>
              <a:ext cx="4020312" cy="10515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8224" y="3165322"/>
              <a:ext cx="1217688" cy="3505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17086" y="3204209"/>
              <a:ext cx="1089660" cy="222885"/>
            </a:xfrm>
            <a:custGeom>
              <a:avLst/>
              <a:gdLst/>
              <a:ahLst/>
              <a:cxnLst/>
              <a:rect l="l" t="t" r="r" b="b"/>
              <a:pathLst>
                <a:path w="1089660" h="222885">
                  <a:moveTo>
                    <a:pt x="0" y="222503"/>
                  </a:moveTo>
                  <a:lnTo>
                    <a:pt x="1089660" y="222503"/>
                  </a:lnTo>
                  <a:lnTo>
                    <a:pt x="1089660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212588" y="3321430"/>
              <a:ext cx="1504950" cy="1101725"/>
            </a:xfrm>
            <a:custGeom>
              <a:avLst/>
              <a:gdLst/>
              <a:ahLst/>
              <a:cxnLst/>
              <a:rect l="l" t="t" r="r" b="b"/>
              <a:pathLst>
                <a:path w="1504950" h="1101725">
                  <a:moveTo>
                    <a:pt x="1429385" y="1025144"/>
                  </a:moveTo>
                  <a:lnTo>
                    <a:pt x="1428665" y="1050532"/>
                  </a:lnTo>
                  <a:lnTo>
                    <a:pt x="1441322" y="1050925"/>
                  </a:lnTo>
                  <a:lnTo>
                    <a:pt x="1440561" y="1076325"/>
                  </a:lnTo>
                  <a:lnTo>
                    <a:pt x="1427934" y="1076325"/>
                  </a:lnTo>
                  <a:lnTo>
                    <a:pt x="1427226" y="1101344"/>
                  </a:lnTo>
                  <a:lnTo>
                    <a:pt x="1480977" y="1076325"/>
                  </a:lnTo>
                  <a:lnTo>
                    <a:pt x="1440561" y="1076325"/>
                  </a:lnTo>
                  <a:lnTo>
                    <a:pt x="1427945" y="1075939"/>
                  </a:lnTo>
                  <a:lnTo>
                    <a:pt x="1481804" y="1075939"/>
                  </a:lnTo>
                  <a:lnTo>
                    <a:pt x="1504441" y="1065403"/>
                  </a:lnTo>
                  <a:lnTo>
                    <a:pt x="1429385" y="1025144"/>
                  </a:lnTo>
                  <a:close/>
                </a:path>
                <a:path w="1504950" h="1101725">
                  <a:moveTo>
                    <a:pt x="1428665" y="1050532"/>
                  </a:moveTo>
                  <a:lnTo>
                    <a:pt x="1427945" y="1075939"/>
                  </a:lnTo>
                  <a:lnTo>
                    <a:pt x="1440561" y="1076325"/>
                  </a:lnTo>
                  <a:lnTo>
                    <a:pt x="1441322" y="1050925"/>
                  </a:lnTo>
                  <a:lnTo>
                    <a:pt x="1428665" y="1050532"/>
                  </a:lnTo>
                  <a:close/>
                </a:path>
                <a:path w="1504950" h="1101725">
                  <a:moveTo>
                    <a:pt x="688257" y="433451"/>
                  </a:moveTo>
                  <a:lnTo>
                    <a:pt x="656589" y="433451"/>
                  </a:lnTo>
                  <a:lnTo>
                    <a:pt x="673988" y="456692"/>
                  </a:lnTo>
                  <a:lnTo>
                    <a:pt x="708660" y="504317"/>
                  </a:lnTo>
                  <a:lnTo>
                    <a:pt x="743585" y="553212"/>
                  </a:lnTo>
                  <a:lnTo>
                    <a:pt x="813181" y="652018"/>
                  </a:lnTo>
                  <a:lnTo>
                    <a:pt x="847725" y="700532"/>
                  </a:lnTo>
                  <a:lnTo>
                    <a:pt x="882141" y="747395"/>
                  </a:lnTo>
                  <a:lnTo>
                    <a:pt x="916051" y="792099"/>
                  </a:lnTo>
                  <a:lnTo>
                    <a:pt x="949706" y="833882"/>
                  </a:lnTo>
                  <a:lnTo>
                    <a:pt x="982970" y="872109"/>
                  </a:lnTo>
                  <a:lnTo>
                    <a:pt x="1015491" y="905891"/>
                  </a:lnTo>
                  <a:lnTo>
                    <a:pt x="1047623" y="934847"/>
                  </a:lnTo>
                  <a:lnTo>
                    <a:pt x="1078864" y="959104"/>
                  </a:lnTo>
                  <a:lnTo>
                    <a:pt x="1124839" y="990092"/>
                  </a:lnTo>
                  <a:lnTo>
                    <a:pt x="1169797" y="1015111"/>
                  </a:lnTo>
                  <a:lnTo>
                    <a:pt x="1228598" y="1040257"/>
                  </a:lnTo>
                  <a:lnTo>
                    <a:pt x="1285748" y="1057402"/>
                  </a:lnTo>
                  <a:lnTo>
                    <a:pt x="1341755" y="1068197"/>
                  </a:lnTo>
                  <a:lnTo>
                    <a:pt x="1396745" y="1074166"/>
                  </a:lnTo>
                  <a:lnTo>
                    <a:pt x="1427945" y="1075939"/>
                  </a:lnTo>
                  <a:lnTo>
                    <a:pt x="1428665" y="1050532"/>
                  </a:lnTo>
                  <a:lnTo>
                    <a:pt x="1424939" y="1050417"/>
                  </a:lnTo>
                  <a:lnTo>
                    <a:pt x="1425320" y="1050417"/>
                  </a:lnTo>
                  <a:lnTo>
                    <a:pt x="1400468" y="1048893"/>
                  </a:lnTo>
                  <a:lnTo>
                    <a:pt x="1398778" y="1048893"/>
                  </a:lnTo>
                  <a:lnTo>
                    <a:pt x="1373320" y="1046480"/>
                  </a:lnTo>
                  <a:lnTo>
                    <a:pt x="1372362" y="1046480"/>
                  </a:lnTo>
                  <a:lnTo>
                    <a:pt x="1345311" y="1043051"/>
                  </a:lnTo>
                  <a:lnTo>
                    <a:pt x="1345691" y="1043051"/>
                  </a:lnTo>
                  <a:lnTo>
                    <a:pt x="1319145" y="1038606"/>
                  </a:lnTo>
                  <a:lnTo>
                    <a:pt x="1318387" y="1038479"/>
                  </a:lnTo>
                  <a:lnTo>
                    <a:pt x="1292635" y="1032891"/>
                  </a:lnTo>
                  <a:lnTo>
                    <a:pt x="1292097" y="1032891"/>
                  </a:lnTo>
                  <a:lnTo>
                    <a:pt x="1265212" y="1025525"/>
                  </a:lnTo>
                  <a:lnTo>
                    <a:pt x="1265047" y="1025525"/>
                  </a:lnTo>
                  <a:lnTo>
                    <a:pt x="1236852" y="1016254"/>
                  </a:lnTo>
                  <a:lnTo>
                    <a:pt x="1237161" y="1016254"/>
                  </a:lnTo>
                  <a:lnTo>
                    <a:pt x="1209039" y="1005332"/>
                  </a:lnTo>
                  <a:lnTo>
                    <a:pt x="1209260" y="1005332"/>
                  </a:lnTo>
                  <a:lnTo>
                    <a:pt x="1195197" y="999109"/>
                  </a:lnTo>
                  <a:lnTo>
                    <a:pt x="1181100" y="992378"/>
                  </a:lnTo>
                  <a:lnTo>
                    <a:pt x="1181237" y="992378"/>
                  </a:lnTo>
                  <a:lnTo>
                    <a:pt x="1166876" y="984885"/>
                  </a:lnTo>
                  <a:lnTo>
                    <a:pt x="1152858" y="977138"/>
                  </a:lnTo>
                  <a:lnTo>
                    <a:pt x="1138350" y="968629"/>
                  </a:lnTo>
                  <a:lnTo>
                    <a:pt x="1123838" y="959358"/>
                  </a:lnTo>
                  <a:lnTo>
                    <a:pt x="1123696" y="959358"/>
                  </a:lnTo>
                  <a:lnTo>
                    <a:pt x="1108897" y="949325"/>
                  </a:lnTo>
                  <a:lnTo>
                    <a:pt x="1093724" y="938530"/>
                  </a:lnTo>
                  <a:lnTo>
                    <a:pt x="1078864" y="927227"/>
                  </a:lnTo>
                  <a:lnTo>
                    <a:pt x="1064104" y="915416"/>
                  </a:lnTo>
                  <a:lnTo>
                    <a:pt x="1048827" y="902335"/>
                  </a:lnTo>
                  <a:lnTo>
                    <a:pt x="1033017" y="887603"/>
                  </a:lnTo>
                  <a:lnTo>
                    <a:pt x="1017524" y="871982"/>
                  </a:lnTo>
                  <a:lnTo>
                    <a:pt x="1001662" y="854837"/>
                  </a:lnTo>
                  <a:lnTo>
                    <a:pt x="985392" y="836676"/>
                  </a:lnTo>
                  <a:lnTo>
                    <a:pt x="969352" y="817753"/>
                  </a:lnTo>
                  <a:lnTo>
                    <a:pt x="952730" y="797560"/>
                  </a:lnTo>
                  <a:lnTo>
                    <a:pt x="952653" y="797433"/>
                  </a:lnTo>
                  <a:lnTo>
                    <a:pt x="936090" y="776605"/>
                  </a:lnTo>
                  <a:lnTo>
                    <a:pt x="936019" y="776478"/>
                  </a:lnTo>
                  <a:lnTo>
                    <a:pt x="919323" y="754761"/>
                  </a:lnTo>
                  <a:lnTo>
                    <a:pt x="919258" y="754634"/>
                  </a:lnTo>
                  <a:lnTo>
                    <a:pt x="902556" y="732282"/>
                  </a:lnTo>
                  <a:lnTo>
                    <a:pt x="885444" y="709168"/>
                  </a:lnTo>
                  <a:lnTo>
                    <a:pt x="868391" y="685673"/>
                  </a:lnTo>
                  <a:lnTo>
                    <a:pt x="833972" y="637413"/>
                  </a:lnTo>
                  <a:lnTo>
                    <a:pt x="764286" y="538480"/>
                  </a:lnTo>
                  <a:lnTo>
                    <a:pt x="729234" y="489458"/>
                  </a:lnTo>
                  <a:lnTo>
                    <a:pt x="694309" y="441579"/>
                  </a:lnTo>
                  <a:lnTo>
                    <a:pt x="688257" y="433451"/>
                  </a:lnTo>
                  <a:close/>
                </a:path>
                <a:path w="1504950" h="1101725">
                  <a:moveTo>
                    <a:pt x="1398396" y="1048766"/>
                  </a:moveTo>
                  <a:lnTo>
                    <a:pt x="1398778" y="1048893"/>
                  </a:lnTo>
                  <a:lnTo>
                    <a:pt x="1400468" y="1048893"/>
                  </a:lnTo>
                  <a:lnTo>
                    <a:pt x="1398396" y="1048766"/>
                  </a:lnTo>
                  <a:close/>
                </a:path>
                <a:path w="1504950" h="1101725">
                  <a:moveTo>
                    <a:pt x="1371981" y="1046353"/>
                  </a:moveTo>
                  <a:lnTo>
                    <a:pt x="1372362" y="1046480"/>
                  </a:lnTo>
                  <a:lnTo>
                    <a:pt x="1373320" y="1046480"/>
                  </a:lnTo>
                  <a:lnTo>
                    <a:pt x="1371981" y="1046353"/>
                  </a:lnTo>
                  <a:close/>
                </a:path>
                <a:path w="1504950" h="1101725">
                  <a:moveTo>
                    <a:pt x="1318601" y="1038514"/>
                  </a:moveTo>
                  <a:lnTo>
                    <a:pt x="1319021" y="1038606"/>
                  </a:lnTo>
                  <a:lnTo>
                    <a:pt x="1318601" y="1038514"/>
                  </a:lnTo>
                  <a:close/>
                </a:path>
                <a:path w="1504950" h="1101725">
                  <a:moveTo>
                    <a:pt x="1318435" y="1038479"/>
                  </a:moveTo>
                  <a:lnTo>
                    <a:pt x="1318601" y="1038514"/>
                  </a:lnTo>
                  <a:lnTo>
                    <a:pt x="1318435" y="1038479"/>
                  </a:lnTo>
                  <a:close/>
                </a:path>
                <a:path w="1504950" h="1101725">
                  <a:moveTo>
                    <a:pt x="1291463" y="1032637"/>
                  </a:moveTo>
                  <a:lnTo>
                    <a:pt x="1292097" y="1032891"/>
                  </a:lnTo>
                  <a:lnTo>
                    <a:pt x="1292635" y="1032891"/>
                  </a:lnTo>
                  <a:lnTo>
                    <a:pt x="1291463" y="1032637"/>
                  </a:lnTo>
                  <a:close/>
                </a:path>
                <a:path w="1504950" h="1101725">
                  <a:moveTo>
                    <a:pt x="1264285" y="1025271"/>
                  </a:moveTo>
                  <a:lnTo>
                    <a:pt x="1265047" y="1025525"/>
                  </a:lnTo>
                  <a:lnTo>
                    <a:pt x="1265212" y="1025525"/>
                  </a:lnTo>
                  <a:lnTo>
                    <a:pt x="1264285" y="1025271"/>
                  </a:lnTo>
                  <a:close/>
                </a:path>
                <a:path w="1504950" h="1101725">
                  <a:moveTo>
                    <a:pt x="1237161" y="1016254"/>
                  </a:moveTo>
                  <a:lnTo>
                    <a:pt x="1236852" y="1016254"/>
                  </a:lnTo>
                  <a:lnTo>
                    <a:pt x="1237488" y="1016381"/>
                  </a:lnTo>
                  <a:lnTo>
                    <a:pt x="1237161" y="1016254"/>
                  </a:lnTo>
                  <a:close/>
                </a:path>
                <a:path w="1504950" h="1101725">
                  <a:moveTo>
                    <a:pt x="1209260" y="1005332"/>
                  </a:moveTo>
                  <a:lnTo>
                    <a:pt x="1209039" y="1005332"/>
                  </a:lnTo>
                  <a:lnTo>
                    <a:pt x="1209548" y="1005459"/>
                  </a:lnTo>
                  <a:lnTo>
                    <a:pt x="1209260" y="1005332"/>
                  </a:lnTo>
                  <a:close/>
                </a:path>
                <a:path w="1504950" h="1101725">
                  <a:moveTo>
                    <a:pt x="1195309" y="999109"/>
                  </a:moveTo>
                  <a:lnTo>
                    <a:pt x="1195577" y="999236"/>
                  </a:lnTo>
                  <a:lnTo>
                    <a:pt x="1195309" y="999109"/>
                  </a:lnTo>
                  <a:close/>
                </a:path>
                <a:path w="1504950" h="1101725">
                  <a:moveTo>
                    <a:pt x="1181237" y="992378"/>
                  </a:moveTo>
                  <a:lnTo>
                    <a:pt x="1181100" y="992378"/>
                  </a:lnTo>
                  <a:lnTo>
                    <a:pt x="1181481" y="992505"/>
                  </a:lnTo>
                  <a:lnTo>
                    <a:pt x="1181237" y="992378"/>
                  </a:lnTo>
                  <a:close/>
                </a:path>
                <a:path w="1504950" h="1101725">
                  <a:moveTo>
                    <a:pt x="1166899" y="984885"/>
                  </a:moveTo>
                  <a:lnTo>
                    <a:pt x="1167129" y="985012"/>
                  </a:lnTo>
                  <a:lnTo>
                    <a:pt x="1166899" y="984885"/>
                  </a:lnTo>
                  <a:close/>
                </a:path>
                <a:path w="1504950" h="1101725">
                  <a:moveTo>
                    <a:pt x="1152398" y="976884"/>
                  </a:moveTo>
                  <a:lnTo>
                    <a:pt x="1152778" y="977138"/>
                  </a:lnTo>
                  <a:lnTo>
                    <a:pt x="1152398" y="976884"/>
                  </a:lnTo>
                  <a:close/>
                </a:path>
                <a:path w="1504950" h="1101725">
                  <a:moveTo>
                    <a:pt x="1137920" y="968375"/>
                  </a:moveTo>
                  <a:lnTo>
                    <a:pt x="1138301" y="968629"/>
                  </a:lnTo>
                  <a:lnTo>
                    <a:pt x="1137920" y="968375"/>
                  </a:lnTo>
                  <a:close/>
                </a:path>
                <a:path w="1504950" h="1101725">
                  <a:moveTo>
                    <a:pt x="1123441" y="959104"/>
                  </a:moveTo>
                  <a:lnTo>
                    <a:pt x="1123696" y="959358"/>
                  </a:lnTo>
                  <a:lnTo>
                    <a:pt x="1123838" y="959358"/>
                  </a:lnTo>
                  <a:lnTo>
                    <a:pt x="1123441" y="959104"/>
                  </a:lnTo>
                  <a:close/>
                </a:path>
                <a:path w="1504950" h="1101725">
                  <a:moveTo>
                    <a:pt x="1108710" y="949198"/>
                  </a:moveTo>
                  <a:lnTo>
                    <a:pt x="1108897" y="949325"/>
                  </a:lnTo>
                  <a:lnTo>
                    <a:pt x="1108710" y="949198"/>
                  </a:lnTo>
                  <a:close/>
                </a:path>
                <a:path w="1504950" h="1101725">
                  <a:moveTo>
                    <a:pt x="1093770" y="938530"/>
                  </a:moveTo>
                  <a:lnTo>
                    <a:pt x="1094104" y="938784"/>
                  </a:lnTo>
                  <a:lnTo>
                    <a:pt x="1093770" y="938530"/>
                  </a:lnTo>
                  <a:close/>
                </a:path>
                <a:path w="1504950" h="1101725">
                  <a:moveTo>
                    <a:pt x="1078959" y="927227"/>
                  </a:moveTo>
                  <a:lnTo>
                    <a:pt x="1079119" y="927354"/>
                  </a:lnTo>
                  <a:lnTo>
                    <a:pt x="1078959" y="927227"/>
                  </a:lnTo>
                  <a:close/>
                </a:path>
                <a:path w="1504950" h="1101725">
                  <a:moveTo>
                    <a:pt x="1063625" y="915035"/>
                  </a:moveTo>
                  <a:lnTo>
                    <a:pt x="1064006" y="915416"/>
                  </a:lnTo>
                  <a:lnTo>
                    <a:pt x="1063625" y="915035"/>
                  </a:lnTo>
                  <a:close/>
                </a:path>
                <a:path w="1504950" h="1101725">
                  <a:moveTo>
                    <a:pt x="1048385" y="901954"/>
                  </a:moveTo>
                  <a:lnTo>
                    <a:pt x="1048765" y="902335"/>
                  </a:lnTo>
                  <a:lnTo>
                    <a:pt x="1048385" y="901954"/>
                  </a:lnTo>
                  <a:close/>
                </a:path>
                <a:path w="1504950" h="1101725">
                  <a:moveTo>
                    <a:pt x="1033144" y="887603"/>
                  </a:moveTo>
                  <a:lnTo>
                    <a:pt x="1033399" y="887857"/>
                  </a:lnTo>
                  <a:lnTo>
                    <a:pt x="1033144" y="887603"/>
                  </a:lnTo>
                  <a:close/>
                </a:path>
                <a:path w="1504950" h="1101725">
                  <a:moveTo>
                    <a:pt x="1017415" y="871855"/>
                  </a:moveTo>
                  <a:lnTo>
                    <a:pt x="1017651" y="872109"/>
                  </a:lnTo>
                  <a:lnTo>
                    <a:pt x="1017415" y="871855"/>
                  </a:lnTo>
                  <a:close/>
                </a:path>
                <a:path w="1504950" h="1101725">
                  <a:moveTo>
                    <a:pt x="1001662" y="854837"/>
                  </a:moveTo>
                  <a:close/>
                </a:path>
                <a:path w="1504950" h="1101725">
                  <a:moveTo>
                    <a:pt x="985431" y="836676"/>
                  </a:moveTo>
                  <a:lnTo>
                    <a:pt x="985647" y="836930"/>
                  </a:lnTo>
                  <a:lnTo>
                    <a:pt x="985431" y="836676"/>
                  </a:lnTo>
                  <a:close/>
                </a:path>
                <a:path w="1504950" h="1101725">
                  <a:moveTo>
                    <a:pt x="969137" y="817499"/>
                  </a:moveTo>
                  <a:lnTo>
                    <a:pt x="969263" y="817753"/>
                  </a:lnTo>
                  <a:lnTo>
                    <a:pt x="969137" y="817499"/>
                  </a:lnTo>
                  <a:close/>
                </a:path>
                <a:path w="1504950" h="1101725">
                  <a:moveTo>
                    <a:pt x="952653" y="797433"/>
                  </a:moveTo>
                  <a:lnTo>
                    <a:pt x="952753" y="797560"/>
                  </a:lnTo>
                  <a:lnTo>
                    <a:pt x="952653" y="797433"/>
                  </a:lnTo>
                  <a:close/>
                </a:path>
                <a:path w="1504950" h="1101725">
                  <a:moveTo>
                    <a:pt x="936019" y="776478"/>
                  </a:moveTo>
                  <a:lnTo>
                    <a:pt x="936116" y="776605"/>
                  </a:lnTo>
                  <a:lnTo>
                    <a:pt x="936019" y="776478"/>
                  </a:lnTo>
                  <a:close/>
                </a:path>
                <a:path w="1504950" h="1101725">
                  <a:moveTo>
                    <a:pt x="919258" y="754634"/>
                  </a:moveTo>
                  <a:lnTo>
                    <a:pt x="919352" y="754761"/>
                  </a:lnTo>
                  <a:lnTo>
                    <a:pt x="919258" y="754634"/>
                  </a:lnTo>
                  <a:close/>
                </a:path>
                <a:path w="1504950" h="1101725">
                  <a:moveTo>
                    <a:pt x="902462" y="732155"/>
                  </a:moveTo>
                  <a:close/>
                </a:path>
                <a:path w="1504950" h="1101725">
                  <a:moveTo>
                    <a:pt x="868299" y="685546"/>
                  </a:moveTo>
                  <a:lnTo>
                    <a:pt x="868299" y="685673"/>
                  </a:lnTo>
                  <a:lnTo>
                    <a:pt x="868299" y="685546"/>
                  </a:lnTo>
                  <a:close/>
                </a:path>
                <a:path w="1504950" h="1101725">
                  <a:moveTo>
                    <a:pt x="833882" y="637286"/>
                  </a:moveTo>
                  <a:close/>
                </a:path>
                <a:path w="1504950" h="1101725">
                  <a:moveTo>
                    <a:pt x="743458" y="553085"/>
                  </a:moveTo>
                  <a:close/>
                </a:path>
                <a:path w="1504950" h="1101725">
                  <a:moveTo>
                    <a:pt x="708533" y="504190"/>
                  </a:moveTo>
                  <a:lnTo>
                    <a:pt x="708623" y="504317"/>
                  </a:lnTo>
                  <a:lnTo>
                    <a:pt x="708533" y="504190"/>
                  </a:lnTo>
                  <a:close/>
                </a:path>
                <a:path w="1504950" h="1101725">
                  <a:moveTo>
                    <a:pt x="673862" y="456565"/>
                  </a:moveTo>
                  <a:lnTo>
                    <a:pt x="673954" y="456692"/>
                  </a:lnTo>
                  <a:lnTo>
                    <a:pt x="673862" y="456565"/>
                  </a:lnTo>
                  <a:close/>
                </a:path>
                <a:path w="1504950" h="1101725">
                  <a:moveTo>
                    <a:pt x="637794" y="367919"/>
                  </a:moveTo>
                  <a:lnTo>
                    <a:pt x="605154" y="367919"/>
                  </a:lnTo>
                  <a:lnTo>
                    <a:pt x="622300" y="389255"/>
                  </a:lnTo>
                  <a:lnTo>
                    <a:pt x="639445" y="411099"/>
                  </a:lnTo>
                  <a:lnTo>
                    <a:pt x="656589" y="433578"/>
                  </a:lnTo>
                  <a:lnTo>
                    <a:pt x="688257" y="433451"/>
                  </a:lnTo>
                  <a:lnTo>
                    <a:pt x="676910" y="418211"/>
                  </a:lnTo>
                  <a:lnTo>
                    <a:pt x="659511" y="395478"/>
                  </a:lnTo>
                  <a:lnTo>
                    <a:pt x="642112" y="373253"/>
                  </a:lnTo>
                  <a:lnTo>
                    <a:pt x="637794" y="367919"/>
                  </a:lnTo>
                  <a:close/>
                </a:path>
                <a:path w="1504950" h="1101725">
                  <a:moveTo>
                    <a:pt x="639317" y="410972"/>
                  </a:moveTo>
                  <a:lnTo>
                    <a:pt x="639415" y="411099"/>
                  </a:lnTo>
                  <a:lnTo>
                    <a:pt x="639317" y="410972"/>
                  </a:lnTo>
                  <a:close/>
                </a:path>
                <a:path w="1504950" h="1101725">
                  <a:moveTo>
                    <a:pt x="622173" y="389128"/>
                  </a:moveTo>
                  <a:lnTo>
                    <a:pt x="622272" y="389255"/>
                  </a:lnTo>
                  <a:lnTo>
                    <a:pt x="622173" y="389128"/>
                  </a:lnTo>
                  <a:close/>
                </a:path>
                <a:path w="1504950" h="1101725">
                  <a:moveTo>
                    <a:pt x="621321" y="347726"/>
                  </a:moveTo>
                  <a:lnTo>
                    <a:pt x="588137" y="347726"/>
                  </a:lnTo>
                  <a:lnTo>
                    <a:pt x="605282" y="368173"/>
                  </a:lnTo>
                  <a:lnTo>
                    <a:pt x="605154" y="367919"/>
                  </a:lnTo>
                  <a:lnTo>
                    <a:pt x="637794" y="367919"/>
                  </a:lnTo>
                  <a:lnTo>
                    <a:pt x="624839" y="351917"/>
                  </a:lnTo>
                  <a:lnTo>
                    <a:pt x="621321" y="347726"/>
                  </a:lnTo>
                  <a:close/>
                </a:path>
                <a:path w="1504950" h="1101725">
                  <a:moveTo>
                    <a:pt x="573384" y="293116"/>
                  </a:moveTo>
                  <a:lnTo>
                    <a:pt x="538099" y="293116"/>
                  </a:lnTo>
                  <a:lnTo>
                    <a:pt x="538352" y="293370"/>
                  </a:lnTo>
                  <a:lnTo>
                    <a:pt x="554863" y="310388"/>
                  </a:lnTo>
                  <a:lnTo>
                    <a:pt x="571500" y="328676"/>
                  </a:lnTo>
                  <a:lnTo>
                    <a:pt x="588263" y="347980"/>
                  </a:lnTo>
                  <a:lnTo>
                    <a:pt x="588137" y="347726"/>
                  </a:lnTo>
                  <a:lnTo>
                    <a:pt x="621321" y="347726"/>
                  </a:lnTo>
                  <a:lnTo>
                    <a:pt x="607567" y="331343"/>
                  </a:lnTo>
                  <a:lnTo>
                    <a:pt x="590423" y="311658"/>
                  </a:lnTo>
                  <a:lnTo>
                    <a:pt x="573384" y="293116"/>
                  </a:lnTo>
                  <a:close/>
                </a:path>
                <a:path w="1504950" h="1101725">
                  <a:moveTo>
                    <a:pt x="571246" y="328422"/>
                  </a:moveTo>
                  <a:lnTo>
                    <a:pt x="571467" y="328676"/>
                  </a:lnTo>
                  <a:lnTo>
                    <a:pt x="571246" y="328422"/>
                  </a:lnTo>
                  <a:close/>
                </a:path>
                <a:path w="1504950" h="1101725">
                  <a:moveTo>
                    <a:pt x="554609" y="310134"/>
                  </a:moveTo>
                  <a:lnTo>
                    <a:pt x="554840" y="310388"/>
                  </a:lnTo>
                  <a:lnTo>
                    <a:pt x="554609" y="310134"/>
                  </a:lnTo>
                  <a:close/>
                </a:path>
                <a:path w="1504950" h="1101725">
                  <a:moveTo>
                    <a:pt x="538208" y="293228"/>
                  </a:moveTo>
                  <a:lnTo>
                    <a:pt x="538345" y="293370"/>
                  </a:lnTo>
                  <a:lnTo>
                    <a:pt x="538208" y="293228"/>
                  </a:lnTo>
                  <a:close/>
                </a:path>
                <a:path w="1504950" h="1101725">
                  <a:moveTo>
                    <a:pt x="557859" y="277114"/>
                  </a:moveTo>
                  <a:lnTo>
                    <a:pt x="521715" y="277114"/>
                  </a:lnTo>
                  <a:lnTo>
                    <a:pt x="538208" y="293228"/>
                  </a:lnTo>
                  <a:lnTo>
                    <a:pt x="573384" y="293116"/>
                  </a:lnTo>
                  <a:lnTo>
                    <a:pt x="557859" y="277114"/>
                  </a:lnTo>
                  <a:close/>
                </a:path>
                <a:path w="1504950" h="1101725">
                  <a:moveTo>
                    <a:pt x="528262" y="248920"/>
                  </a:moveTo>
                  <a:lnTo>
                    <a:pt x="489458" y="248920"/>
                  </a:lnTo>
                  <a:lnTo>
                    <a:pt x="505840" y="262763"/>
                  </a:lnTo>
                  <a:lnTo>
                    <a:pt x="521970" y="277495"/>
                  </a:lnTo>
                  <a:lnTo>
                    <a:pt x="521715" y="277114"/>
                  </a:lnTo>
                  <a:lnTo>
                    <a:pt x="557859" y="277114"/>
                  </a:lnTo>
                  <a:lnTo>
                    <a:pt x="556133" y="275336"/>
                  </a:lnTo>
                  <a:lnTo>
                    <a:pt x="539241" y="258826"/>
                  </a:lnTo>
                  <a:lnTo>
                    <a:pt x="528262" y="248920"/>
                  </a:lnTo>
                  <a:close/>
                </a:path>
                <a:path w="1504950" h="1101725">
                  <a:moveTo>
                    <a:pt x="505460" y="262509"/>
                  </a:moveTo>
                  <a:lnTo>
                    <a:pt x="505739" y="262763"/>
                  </a:lnTo>
                  <a:lnTo>
                    <a:pt x="505460" y="262509"/>
                  </a:lnTo>
                  <a:close/>
                </a:path>
                <a:path w="1504950" h="1101725">
                  <a:moveTo>
                    <a:pt x="408813" y="188722"/>
                  </a:moveTo>
                  <a:lnTo>
                    <a:pt x="441325" y="211328"/>
                  </a:lnTo>
                  <a:lnTo>
                    <a:pt x="457326" y="223266"/>
                  </a:lnTo>
                  <a:lnTo>
                    <a:pt x="473456" y="235839"/>
                  </a:lnTo>
                  <a:lnTo>
                    <a:pt x="489585" y="249047"/>
                  </a:lnTo>
                  <a:lnTo>
                    <a:pt x="528262" y="248920"/>
                  </a:lnTo>
                  <a:lnTo>
                    <a:pt x="489203" y="215900"/>
                  </a:lnTo>
                  <a:lnTo>
                    <a:pt x="456057" y="190627"/>
                  </a:lnTo>
                  <a:lnTo>
                    <a:pt x="453694" y="188976"/>
                  </a:lnTo>
                  <a:lnTo>
                    <a:pt x="409321" y="188976"/>
                  </a:lnTo>
                  <a:lnTo>
                    <a:pt x="408813" y="188722"/>
                  </a:lnTo>
                  <a:close/>
                </a:path>
                <a:path w="1504950" h="1101725">
                  <a:moveTo>
                    <a:pt x="473201" y="235712"/>
                  </a:moveTo>
                  <a:lnTo>
                    <a:pt x="473358" y="235839"/>
                  </a:lnTo>
                  <a:lnTo>
                    <a:pt x="473201" y="235712"/>
                  </a:lnTo>
                  <a:close/>
                </a:path>
                <a:path w="1504950" h="1101725">
                  <a:moveTo>
                    <a:pt x="457073" y="223139"/>
                  </a:moveTo>
                  <a:lnTo>
                    <a:pt x="457236" y="223266"/>
                  </a:lnTo>
                  <a:lnTo>
                    <a:pt x="457073" y="223139"/>
                  </a:lnTo>
                  <a:close/>
                </a:path>
                <a:path w="1504950" h="1101725">
                  <a:moveTo>
                    <a:pt x="440944" y="211074"/>
                  </a:moveTo>
                  <a:lnTo>
                    <a:pt x="441285" y="211328"/>
                  </a:lnTo>
                  <a:lnTo>
                    <a:pt x="440944" y="211074"/>
                  </a:lnTo>
                  <a:close/>
                </a:path>
                <a:path w="1504950" h="1101725">
                  <a:moveTo>
                    <a:pt x="366740" y="132969"/>
                  </a:moveTo>
                  <a:lnTo>
                    <a:pt x="313689" y="132969"/>
                  </a:lnTo>
                  <a:lnTo>
                    <a:pt x="345694" y="149987"/>
                  </a:lnTo>
                  <a:lnTo>
                    <a:pt x="377444" y="168529"/>
                  </a:lnTo>
                  <a:lnTo>
                    <a:pt x="409321" y="188976"/>
                  </a:lnTo>
                  <a:lnTo>
                    <a:pt x="453694" y="188976"/>
                  </a:lnTo>
                  <a:lnTo>
                    <a:pt x="423163" y="167640"/>
                  </a:lnTo>
                  <a:lnTo>
                    <a:pt x="390398" y="146685"/>
                  </a:lnTo>
                  <a:lnTo>
                    <a:pt x="366740" y="132969"/>
                  </a:lnTo>
                  <a:close/>
                </a:path>
                <a:path w="1504950" h="1101725">
                  <a:moveTo>
                    <a:pt x="376936" y="168275"/>
                  </a:moveTo>
                  <a:lnTo>
                    <a:pt x="377333" y="168529"/>
                  </a:lnTo>
                  <a:lnTo>
                    <a:pt x="376936" y="168275"/>
                  </a:lnTo>
                  <a:close/>
                </a:path>
                <a:path w="1504950" h="1101725">
                  <a:moveTo>
                    <a:pt x="345186" y="149733"/>
                  </a:moveTo>
                  <a:lnTo>
                    <a:pt x="345621" y="149987"/>
                  </a:lnTo>
                  <a:lnTo>
                    <a:pt x="345186" y="149733"/>
                  </a:lnTo>
                  <a:close/>
                </a:path>
                <a:path w="1504950" h="1101725">
                  <a:moveTo>
                    <a:pt x="338947" y="117729"/>
                  </a:moveTo>
                  <a:lnTo>
                    <a:pt x="282066" y="117729"/>
                  </a:lnTo>
                  <a:lnTo>
                    <a:pt x="314071" y="133223"/>
                  </a:lnTo>
                  <a:lnTo>
                    <a:pt x="313689" y="132969"/>
                  </a:lnTo>
                  <a:lnTo>
                    <a:pt x="366740" y="132969"/>
                  </a:lnTo>
                  <a:lnTo>
                    <a:pt x="357759" y="127762"/>
                  </a:lnTo>
                  <a:lnTo>
                    <a:pt x="338947" y="117729"/>
                  </a:lnTo>
                  <a:close/>
                </a:path>
                <a:path w="1504950" h="1101725">
                  <a:moveTo>
                    <a:pt x="232380" y="69215"/>
                  </a:moveTo>
                  <a:lnTo>
                    <a:pt x="156717" y="69215"/>
                  </a:lnTo>
                  <a:lnTo>
                    <a:pt x="188340" y="80010"/>
                  </a:lnTo>
                  <a:lnTo>
                    <a:pt x="219710" y="91440"/>
                  </a:lnTo>
                  <a:lnTo>
                    <a:pt x="251078" y="104140"/>
                  </a:lnTo>
                  <a:lnTo>
                    <a:pt x="282448" y="117983"/>
                  </a:lnTo>
                  <a:lnTo>
                    <a:pt x="282066" y="117729"/>
                  </a:lnTo>
                  <a:lnTo>
                    <a:pt x="338947" y="117729"/>
                  </a:lnTo>
                  <a:lnTo>
                    <a:pt x="325374" y="110490"/>
                  </a:lnTo>
                  <a:lnTo>
                    <a:pt x="292988" y="94742"/>
                  </a:lnTo>
                  <a:lnTo>
                    <a:pt x="260731" y="80645"/>
                  </a:lnTo>
                  <a:lnTo>
                    <a:pt x="232380" y="69215"/>
                  </a:lnTo>
                  <a:close/>
                </a:path>
                <a:path w="1504950" h="1101725">
                  <a:moveTo>
                    <a:pt x="250698" y="104013"/>
                  </a:moveTo>
                  <a:lnTo>
                    <a:pt x="250986" y="104140"/>
                  </a:lnTo>
                  <a:lnTo>
                    <a:pt x="250698" y="104013"/>
                  </a:lnTo>
                  <a:close/>
                </a:path>
                <a:path w="1504950" h="1101725">
                  <a:moveTo>
                    <a:pt x="219328" y="91313"/>
                  </a:moveTo>
                  <a:lnTo>
                    <a:pt x="219643" y="91440"/>
                  </a:lnTo>
                  <a:lnTo>
                    <a:pt x="219328" y="91313"/>
                  </a:lnTo>
                  <a:close/>
                </a:path>
                <a:path w="1504950" h="1101725">
                  <a:moveTo>
                    <a:pt x="187960" y="79883"/>
                  </a:moveTo>
                  <a:lnTo>
                    <a:pt x="188308" y="80010"/>
                  </a:lnTo>
                  <a:lnTo>
                    <a:pt x="187960" y="79883"/>
                  </a:lnTo>
                  <a:close/>
                </a:path>
                <a:path w="1504950" h="1101725">
                  <a:moveTo>
                    <a:pt x="6603" y="0"/>
                  </a:moveTo>
                  <a:lnTo>
                    <a:pt x="0" y="24638"/>
                  </a:lnTo>
                  <a:lnTo>
                    <a:pt x="62864" y="41402"/>
                  </a:lnTo>
                  <a:lnTo>
                    <a:pt x="94234" y="50165"/>
                  </a:lnTo>
                  <a:lnTo>
                    <a:pt x="125602" y="59436"/>
                  </a:lnTo>
                  <a:lnTo>
                    <a:pt x="156972" y="69342"/>
                  </a:lnTo>
                  <a:lnTo>
                    <a:pt x="156717" y="69215"/>
                  </a:lnTo>
                  <a:lnTo>
                    <a:pt x="232380" y="69215"/>
                  </a:lnTo>
                  <a:lnTo>
                    <a:pt x="196596" y="56007"/>
                  </a:lnTo>
                  <a:lnTo>
                    <a:pt x="132969" y="35179"/>
                  </a:lnTo>
                  <a:lnTo>
                    <a:pt x="69469" y="16891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62545" y="182022"/>
            <a:ext cx="5143500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ADDING</a:t>
            </a:r>
            <a:r>
              <a:rPr spc="-11" dirty="0"/>
              <a:t> </a:t>
            </a:r>
            <a:r>
              <a:rPr spc="-4" dirty="0"/>
              <a:t>INDEX</a:t>
            </a:r>
            <a:r>
              <a:rPr spc="-23" dirty="0"/>
              <a:t> </a:t>
            </a:r>
            <a:r>
              <a:rPr spc="-11" dirty="0"/>
              <a:t>COLUMNS</a:t>
            </a: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72075" y="2682621"/>
            <a:ext cx="942023" cy="2253139"/>
            <a:chOff x="6896100" y="3576828"/>
            <a:chExt cx="1256030" cy="300418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6100" y="3576828"/>
              <a:ext cx="1255776" cy="30038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34961" y="3615690"/>
              <a:ext cx="1127760" cy="2875915"/>
            </a:xfrm>
            <a:custGeom>
              <a:avLst/>
              <a:gdLst/>
              <a:ahLst/>
              <a:cxnLst/>
              <a:rect l="l" t="t" r="r" b="b"/>
              <a:pathLst>
                <a:path w="1127759" h="2875915">
                  <a:moveTo>
                    <a:pt x="0" y="2875788"/>
                  </a:moveTo>
                  <a:lnTo>
                    <a:pt x="1127759" y="2875788"/>
                  </a:lnTo>
                  <a:lnTo>
                    <a:pt x="1127759" y="0"/>
                  </a:lnTo>
                  <a:lnTo>
                    <a:pt x="0" y="0"/>
                  </a:lnTo>
                  <a:lnTo>
                    <a:pt x="0" y="287578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940433" y="1015327"/>
            <a:ext cx="6797993" cy="87443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Index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1500" b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contain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list</a:t>
            </a:r>
            <a:r>
              <a:rPr sz="150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sequential</a:t>
            </a:r>
            <a:r>
              <a:rPr sz="1500" spc="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that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can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be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used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identify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each</a:t>
            </a:r>
            <a:endParaRPr sz="15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unique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row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in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table</a:t>
            </a:r>
            <a:r>
              <a:rPr sz="15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i="1" spc="-4" dirty="0">
                <a:solidFill>
                  <a:srgbClr val="252525"/>
                </a:solidFill>
                <a:latin typeface="Calibri"/>
                <a:cs typeface="Calibri"/>
              </a:rPr>
              <a:t>(typically</a:t>
            </a:r>
            <a:r>
              <a:rPr sz="150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i="1" spc="-8" dirty="0">
                <a:solidFill>
                  <a:srgbClr val="252525"/>
                </a:solidFill>
                <a:latin typeface="Calibri"/>
                <a:cs typeface="Calibri"/>
              </a:rPr>
              <a:t>starting</a:t>
            </a:r>
            <a:r>
              <a:rPr sz="15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i="1" spc="-4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500" i="1" dirty="0">
                <a:solidFill>
                  <a:srgbClr val="252525"/>
                </a:solidFill>
                <a:latin typeface="Calibri"/>
                <a:cs typeface="Calibri"/>
              </a:rPr>
              <a:t> 0</a:t>
            </a:r>
            <a:r>
              <a:rPr sz="1500" i="1" spc="-4" dirty="0">
                <a:solidFill>
                  <a:srgbClr val="252525"/>
                </a:solidFill>
                <a:latin typeface="Calibri"/>
                <a:cs typeface="Calibri"/>
              </a:rPr>
              <a:t> or</a:t>
            </a:r>
            <a:r>
              <a:rPr sz="15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i="1" dirty="0">
                <a:solidFill>
                  <a:srgbClr val="252525"/>
                </a:solidFill>
                <a:latin typeface="Calibri"/>
                <a:cs typeface="Calibri"/>
              </a:rPr>
              <a:t>1)</a:t>
            </a:r>
            <a:endParaRPr sz="1500">
              <a:latin typeface="Calibri"/>
              <a:cs typeface="Calibri"/>
            </a:endParaRPr>
          </a:p>
          <a:p>
            <a:pPr marL="609600" indent="-257651">
              <a:lnSpc>
                <a:spcPct val="100000"/>
              </a:lnSpc>
              <a:spcBef>
                <a:spcPts val="923"/>
              </a:spcBef>
              <a:buClr>
                <a:srgbClr val="3E3E3E"/>
              </a:buClr>
              <a:buFont typeface="Arial MT"/>
              <a:buChar char="•"/>
              <a:tabLst>
                <a:tab pos="609600" algn="l"/>
                <a:tab pos="610076" algn="l"/>
              </a:tabLst>
            </a:pP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They</a:t>
            </a:r>
            <a:r>
              <a:rPr sz="1200" spc="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are often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used</a:t>
            </a:r>
            <a:r>
              <a:rPr sz="1200" spc="23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to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create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b="1" spc="-8" dirty="0">
                <a:solidFill>
                  <a:srgbClr val="252525"/>
                </a:solidFill>
                <a:latin typeface="Calibri"/>
                <a:cs typeface="Calibri"/>
              </a:rPr>
              <a:t>unique</a:t>
            </a:r>
            <a:r>
              <a:rPr sz="1200" b="1" spc="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b="1" spc="-8" dirty="0">
                <a:solidFill>
                  <a:srgbClr val="252525"/>
                </a:solidFill>
                <a:latin typeface="Calibri"/>
                <a:cs typeface="Calibri"/>
              </a:rPr>
              <a:t>IDs</a:t>
            </a:r>
            <a:r>
              <a:rPr sz="1200" b="1" spc="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and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form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relationships</a:t>
            </a:r>
            <a:r>
              <a:rPr sz="1200" spc="4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between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tables</a:t>
            </a:r>
            <a:r>
              <a:rPr sz="1200" spc="19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 Light"/>
                <a:cs typeface="Calibri Light"/>
              </a:rPr>
              <a:t>(more</a:t>
            </a:r>
            <a:r>
              <a:rPr sz="1200" i="1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 Light"/>
                <a:cs typeface="Calibri Light"/>
              </a:rPr>
              <a:t>on</a:t>
            </a:r>
            <a:r>
              <a:rPr sz="1200" i="1" spc="19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 Light"/>
                <a:cs typeface="Calibri Light"/>
              </a:rPr>
              <a:t>that</a:t>
            </a:r>
            <a:r>
              <a:rPr sz="1200" i="1" spc="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 Light"/>
                <a:cs typeface="Calibri Light"/>
              </a:rPr>
              <a:t>later!)</a:t>
            </a:r>
            <a:endParaRPr sz="1200">
              <a:latin typeface="Calibri Light"/>
              <a:cs typeface="Calibri Ligh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4315" y="1648196"/>
            <a:ext cx="1084707" cy="37148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38531" y="1750029"/>
            <a:ext cx="67627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4315" y="3119237"/>
            <a:ext cx="1084707" cy="37148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26517" y="2731865"/>
            <a:ext cx="899636" cy="15638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3" algn="ctr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>
              <a:latin typeface="Calibri"/>
              <a:cs typeface="Calibri"/>
            </a:endParaRPr>
          </a:p>
          <a:p>
            <a:pPr marL="194309" marR="188119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 Code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2029" y="2140829"/>
            <a:ext cx="1084707" cy="37148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68712" y="2252512"/>
            <a:ext cx="92804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4879" y="2569464"/>
            <a:ext cx="1199198" cy="1490663"/>
          </a:xfrm>
          <a:custGeom>
            <a:avLst/>
            <a:gdLst/>
            <a:ahLst/>
            <a:cxnLst/>
            <a:rect l="l" t="t" r="r" b="b"/>
            <a:pathLst>
              <a:path w="1598930" h="1987550">
                <a:moveTo>
                  <a:pt x="1598676" y="0"/>
                </a:moveTo>
                <a:lnTo>
                  <a:pt x="0" y="0"/>
                </a:lnTo>
                <a:lnTo>
                  <a:pt x="0" y="1987296"/>
                </a:lnTo>
                <a:lnTo>
                  <a:pt x="1598676" y="1987296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30" name="object 30"/>
          <p:cNvSpPr/>
          <p:nvPr/>
        </p:nvSpPr>
        <p:spPr>
          <a:xfrm>
            <a:off x="174879" y="1586484"/>
            <a:ext cx="1199198" cy="493871"/>
          </a:xfrm>
          <a:custGeom>
            <a:avLst/>
            <a:gdLst/>
            <a:ahLst/>
            <a:cxnLst/>
            <a:rect l="l" t="t" r="r" b="b"/>
            <a:pathLst>
              <a:path w="1598930" h="658494">
                <a:moveTo>
                  <a:pt x="1598676" y="0"/>
                </a:moveTo>
                <a:lnTo>
                  <a:pt x="0" y="0"/>
                </a:lnTo>
                <a:lnTo>
                  <a:pt x="0" y="658368"/>
                </a:lnTo>
                <a:lnTo>
                  <a:pt x="1598676" y="658368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35" y="2924897"/>
            <a:ext cx="3942398" cy="1976438"/>
            <a:chOff x="5913114" y="3899863"/>
            <a:chExt cx="5256530" cy="2635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114" y="3899863"/>
              <a:ext cx="5256286" cy="2635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1407" y="3922775"/>
              <a:ext cx="5166360" cy="254508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867646" y="1584083"/>
            <a:ext cx="3082766" cy="1480185"/>
            <a:chOff x="2490195" y="2112110"/>
            <a:chExt cx="4110354" cy="19735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195" y="2112110"/>
              <a:ext cx="4110268" cy="11432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504" y="2135123"/>
              <a:ext cx="4020312" cy="10530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3652" y="2348509"/>
              <a:ext cx="1226832" cy="3261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12513" y="2387345"/>
              <a:ext cx="1099185" cy="198120"/>
            </a:xfrm>
            <a:custGeom>
              <a:avLst/>
              <a:gdLst/>
              <a:ahLst/>
              <a:cxnLst/>
              <a:rect l="l" t="t" r="r" b="b"/>
              <a:pathLst>
                <a:path w="1099185" h="198119">
                  <a:moveTo>
                    <a:pt x="0" y="198120"/>
                  </a:moveTo>
                  <a:lnTo>
                    <a:pt x="1098803" y="198120"/>
                  </a:lnTo>
                  <a:lnTo>
                    <a:pt x="1098803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79745" y="2592577"/>
              <a:ext cx="739775" cy="1492885"/>
            </a:xfrm>
            <a:custGeom>
              <a:avLst/>
              <a:gdLst/>
              <a:ahLst/>
              <a:cxnLst/>
              <a:rect l="l" t="t" r="r" b="b"/>
              <a:pathLst>
                <a:path w="739775" h="1492885">
                  <a:moveTo>
                    <a:pt x="667120" y="1465904"/>
                  </a:moveTo>
                  <a:lnTo>
                    <a:pt x="654557" y="1488059"/>
                  </a:lnTo>
                  <a:lnTo>
                    <a:pt x="739648" y="1492504"/>
                  </a:lnTo>
                  <a:lnTo>
                    <a:pt x="726004" y="1472184"/>
                  </a:lnTo>
                  <a:lnTo>
                    <a:pt x="678179" y="1472184"/>
                  </a:lnTo>
                  <a:lnTo>
                    <a:pt x="667120" y="1465904"/>
                  </a:lnTo>
                  <a:close/>
                </a:path>
                <a:path w="739775" h="1492885">
                  <a:moveTo>
                    <a:pt x="679622" y="1443858"/>
                  </a:moveTo>
                  <a:lnTo>
                    <a:pt x="667120" y="1465904"/>
                  </a:lnTo>
                  <a:lnTo>
                    <a:pt x="678179" y="1472184"/>
                  </a:lnTo>
                  <a:lnTo>
                    <a:pt x="690626" y="1450086"/>
                  </a:lnTo>
                  <a:lnTo>
                    <a:pt x="679622" y="1443858"/>
                  </a:lnTo>
                  <a:close/>
                </a:path>
                <a:path w="739775" h="1492885">
                  <a:moveTo>
                    <a:pt x="692150" y="1421765"/>
                  </a:moveTo>
                  <a:lnTo>
                    <a:pt x="679622" y="1443858"/>
                  </a:lnTo>
                  <a:lnTo>
                    <a:pt x="690626" y="1450086"/>
                  </a:lnTo>
                  <a:lnTo>
                    <a:pt x="678179" y="1472184"/>
                  </a:lnTo>
                  <a:lnTo>
                    <a:pt x="726004" y="1472184"/>
                  </a:lnTo>
                  <a:lnTo>
                    <a:pt x="692150" y="1421765"/>
                  </a:lnTo>
                  <a:close/>
                </a:path>
                <a:path w="739775" h="1492885">
                  <a:moveTo>
                    <a:pt x="25400" y="0"/>
                  </a:moveTo>
                  <a:lnTo>
                    <a:pt x="0" y="1016"/>
                  </a:lnTo>
                  <a:lnTo>
                    <a:pt x="5714" y="139319"/>
                  </a:lnTo>
                  <a:lnTo>
                    <a:pt x="9016" y="207899"/>
                  </a:lnTo>
                  <a:lnTo>
                    <a:pt x="12700" y="276225"/>
                  </a:lnTo>
                  <a:lnTo>
                    <a:pt x="17017" y="343788"/>
                  </a:lnTo>
                  <a:lnTo>
                    <a:pt x="22098" y="410463"/>
                  </a:lnTo>
                  <a:lnTo>
                    <a:pt x="28193" y="476123"/>
                  </a:lnTo>
                  <a:lnTo>
                    <a:pt x="35305" y="540638"/>
                  </a:lnTo>
                  <a:lnTo>
                    <a:pt x="43814" y="603758"/>
                  </a:lnTo>
                  <a:lnTo>
                    <a:pt x="53593" y="665352"/>
                  </a:lnTo>
                  <a:lnTo>
                    <a:pt x="65024" y="725170"/>
                  </a:lnTo>
                  <a:lnTo>
                    <a:pt x="78231" y="783209"/>
                  </a:lnTo>
                  <a:lnTo>
                    <a:pt x="93344" y="839088"/>
                  </a:lnTo>
                  <a:lnTo>
                    <a:pt x="110489" y="892937"/>
                  </a:lnTo>
                  <a:lnTo>
                    <a:pt x="129793" y="944245"/>
                  </a:lnTo>
                  <a:lnTo>
                    <a:pt x="151637" y="993013"/>
                  </a:lnTo>
                  <a:lnTo>
                    <a:pt x="176021" y="1038987"/>
                  </a:lnTo>
                  <a:lnTo>
                    <a:pt x="202818" y="1082167"/>
                  </a:lnTo>
                  <a:lnTo>
                    <a:pt x="231775" y="1123061"/>
                  </a:lnTo>
                  <a:lnTo>
                    <a:pt x="262763" y="1161542"/>
                  </a:lnTo>
                  <a:lnTo>
                    <a:pt x="295528" y="1197737"/>
                  </a:lnTo>
                  <a:lnTo>
                    <a:pt x="330073" y="1231900"/>
                  </a:lnTo>
                  <a:lnTo>
                    <a:pt x="366140" y="1264285"/>
                  </a:lnTo>
                  <a:lnTo>
                    <a:pt x="403605" y="1295146"/>
                  </a:lnTo>
                  <a:lnTo>
                    <a:pt x="442340" y="1324356"/>
                  </a:lnTo>
                  <a:lnTo>
                    <a:pt x="481964" y="1352423"/>
                  </a:lnTo>
                  <a:lnTo>
                    <a:pt x="522604" y="1379220"/>
                  </a:lnTo>
                  <a:lnTo>
                    <a:pt x="563879" y="1405255"/>
                  </a:lnTo>
                  <a:lnTo>
                    <a:pt x="605789" y="1430528"/>
                  </a:lnTo>
                  <a:lnTo>
                    <a:pt x="648207" y="1455166"/>
                  </a:lnTo>
                  <a:lnTo>
                    <a:pt x="667120" y="1465904"/>
                  </a:lnTo>
                  <a:lnTo>
                    <a:pt x="679622" y="1443858"/>
                  </a:lnTo>
                  <a:lnTo>
                    <a:pt x="660780" y="1433195"/>
                  </a:lnTo>
                  <a:lnTo>
                    <a:pt x="618961" y="1408684"/>
                  </a:lnTo>
                  <a:lnTo>
                    <a:pt x="577088" y="1383665"/>
                  </a:lnTo>
                  <a:lnTo>
                    <a:pt x="536193" y="1357884"/>
                  </a:lnTo>
                  <a:lnTo>
                    <a:pt x="496572" y="1331595"/>
                  </a:lnTo>
                  <a:lnTo>
                    <a:pt x="496442" y="1331595"/>
                  </a:lnTo>
                  <a:lnTo>
                    <a:pt x="457073" y="1303782"/>
                  </a:lnTo>
                  <a:lnTo>
                    <a:pt x="457286" y="1303782"/>
                  </a:lnTo>
                  <a:lnTo>
                    <a:pt x="419729" y="1275334"/>
                  </a:lnTo>
                  <a:lnTo>
                    <a:pt x="382987" y="1245235"/>
                  </a:lnTo>
                  <a:lnTo>
                    <a:pt x="347217" y="1213231"/>
                  </a:lnTo>
                  <a:lnTo>
                    <a:pt x="313689" y="1179957"/>
                  </a:lnTo>
                  <a:lnTo>
                    <a:pt x="282272" y="1145159"/>
                  </a:lnTo>
                  <a:lnTo>
                    <a:pt x="282066" y="1145159"/>
                  </a:lnTo>
                  <a:lnTo>
                    <a:pt x="266573" y="1126490"/>
                  </a:lnTo>
                  <a:lnTo>
                    <a:pt x="251840" y="1107567"/>
                  </a:lnTo>
                  <a:lnTo>
                    <a:pt x="237770" y="1088390"/>
                  </a:lnTo>
                  <a:lnTo>
                    <a:pt x="224074" y="1068324"/>
                  </a:lnTo>
                  <a:lnTo>
                    <a:pt x="210935" y="1047750"/>
                  </a:lnTo>
                  <a:lnTo>
                    <a:pt x="197992" y="1026160"/>
                  </a:lnTo>
                  <a:lnTo>
                    <a:pt x="185927" y="1004188"/>
                  </a:lnTo>
                  <a:lnTo>
                    <a:pt x="174370" y="981583"/>
                  </a:lnTo>
                  <a:lnTo>
                    <a:pt x="163754" y="958723"/>
                  </a:lnTo>
                  <a:lnTo>
                    <a:pt x="153451" y="934720"/>
                  </a:lnTo>
                  <a:lnTo>
                    <a:pt x="143736" y="909955"/>
                  </a:lnTo>
                  <a:lnTo>
                    <a:pt x="134458" y="884682"/>
                  </a:lnTo>
                  <a:lnTo>
                    <a:pt x="134408" y="884427"/>
                  </a:lnTo>
                  <a:lnTo>
                    <a:pt x="125740" y="858393"/>
                  </a:lnTo>
                  <a:lnTo>
                    <a:pt x="117679" y="832104"/>
                  </a:lnTo>
                  <a:lnTo>
                    <a:pt x="117657" y="831850"/>
                  </a:lnTo>
                  <a:lnTo>
                    <a:pt x="110053" y="804926"/>
                  </a:lnTo>
                  <a:lnTo>
                    <a:pt x="110043" y="804672"/>
                  </a:lnTo>
                  <a:lnTo>
                    <a:pt x="102968" y="777367"/>
                  </a:lnTo>
                  <a:lnTo>
                    <a:pt x="90001" y="720217"/>
                  </a:lnTo>
                  <a:lnTo>
                    <a:pt x="78685" y="661162"/>
                  </a:lnTo>
                  <a:lnTo>
                    <a:pt x="68874" y="600201"/>
                  </a:lnTo>
                  <a:lnTo>
                    <a:pt x="68927" y="599948"/>
                  </a:lnTo>
                  <a:lnTo>
                    <a:pt x="60612" y="537718"/>
                  </a:lnTo>
                  <a:lnTo>
                    <a:pt x="53495" y="473710"/>
                  </a:lnTo>
                  <a:lnTo>
                    <a:pt x="47488" y="408305"/>
                  </a:lnTo>
                  <a:lnTo>
                    <a:pt x="42283" y="341884"/>
                  </a:lnTo>
                  <a:lnTo>
                    <a:pt x="38092" y="274700"/>
                  </a:lnTo>
                  <a:lnTo>
                    <a:pt x="34284" y="206629"/>
                  </a:lnTo>
                  <a:lnTo>
                    <a:pt x="31114" y="138175"/>
                  </a:lnTo>
                  <a:lnTo>
                    <a:pt x="25400" y="0"/>
                  </a:lnTo>
                  <a:close/>
                </a:path>
                <a:path w="739775" h="1492885">
                  <a:moveTo>
                    <a:pt x="618743" y="1408557"/>
                  </a:moveTo>
                  <a:lnTo>
                    <a:pt x="618961" y="1408684"/>
                  </a:lnTo>
                  <a:lnTo>
                    <a:pt x="618743" y="1408557"/>
                  </a:lnTo>
                  <a:close/>
                </a:path>
                <a:path w="739775" h="1492885">
                  <a:moveTo>
                    <a:pt x="577140" y="1383665"/>
                  </a:moveTo>
                  <a:lnTo>
                    <a:pt x="577341" y="1383792"/>
                  </a:lnTo>
                  <a:lnTo>
                    <a:pt x="577140" y="1383665"/>
                  </a:lnTo>
                  <a:close/>
                </a:path>
                <a:path w="739775" h="1492885">
                  <a:moveTo>
                    <a:pt x="536256" y="1357884"/>
                  </a:moveTo>
                  <a:lnTo>
                    <a:pt x="536448" y="1358011"/>
                  </a:lnTo>
                  <a:lnTo>
                    <a:pt x="536256" y="1357884"/>
                  </a:lnTo>
                  <a:close/>
                </a:path>
                <a:path w="739775" h="1492885">
                  <a:moveTo>
                    <a:pt x="496188" y="1331341"/>
                  </a:moveTo>
                  <a:lnTo>
                    <a:pt x="496442" y="1331595"/>
                  </a:lnTo>
                  <a:lnTo>
                    <a:pt x="496572" y="1331595"/>
                  </a:lnTo>
                  <a:lnTo>
                    <a:pt x="496188" y="1331341"/>
                  </a:lnTo>
                  <a:close/>
                </a:path>
                <a:path w="739775" h="1492885">
                  <a:moveTo>
                    <a:pt x="457286" y="1303782"/>
                  </a:moveTo>
                  <a:lnTo>
                    <a:pt x="457073" y="1303782"/>
                  </a:lnTo>
                  <a:lnTo>
                    <a:pt x="457453" y="1303909"/>
                  </a:lnTo>
                  <a:lnTo>
                    <a:pt x="457286" y="1303782"/>
                  </a:lnTo>
                  <a:close/>
                </a:path>
                <a:path w="739775" h="1492885">
                  <a:moveTo>
                    <a:pt x="419226" y="1274953"/>
                  </a:moveTo>
                  <a:lnTo>
                    <a:pt x="419607" y="1275334"/>
                  </a:lnTo>
                  <a:lnTo>
                    <a:pt x="419226" y="1274953"/>
                  </a:lnTo>
                  <a:close/>
                </a:path>
                <a:path w="739775" h="1492885">
                  <a:moveTo>
                    <a:pt x="382524" y="1244854"/>
                  </a:moveTo>
                  <a:lnTo>
                    <a:pt x="382904" y="1245235"/>
                  </a:lnTo>
                  <a:lnTo>
                    <a:pt x="382524" y="1244854"/>
                  </a:lnTo>
                  <a:close/>
                </a:path>
                <a:path w="739775" h="1492885">
                  <a:moveTo>
                    <a:pt x="347340" y="1213231"/>
                  </a:moveTo>
                  <a:lnTo>
                    <a:pt x="347725" y="1213612"/>
                  </a:lnTo>
                  <a:lnTo>
                    <a:pt x="347340" y="1213231"/>
                  </a:lnTo>
                  <a:close/>
                </a:path>
                <a:path w="739775" h="1492885">
                  <a:moveTo>
                    <a:pt x="314149" y="1180411"/>
                  </a:moveTo>
                  <a:close/>
                </a:path>
                <a:path w="739775" h="1492885">
                  <a:moveTo>
                    <a:pt x="313738" y="1179957"/>
                  </a:moveTo>
                  <a:lnTo>
                    <a:pt x="314149" y="1180411"/>
                  </a:lnTo>
                  <a:lnTo>
                    <a:pt x="313738" y="1179957"/>
                  </a:lnTo>
                  <a:close/>
                </a:path>
                <a:path w="739775" h="1492885">
                  <a:moveTo>
                    <a:pt x="281813" y="1144651"/>
                  </a:moveTo>
                  <a:lnTo>
                    <a:pt x="282066" y="1145159"/>
                  </a:lnTo>
                  <a:lnTo>
                    <a:pt x="282272" y="1145159"/>
                  </a:lnTo>
                  <a:lnTo>
                    <a:pt x="281813" y="1144651"/>
                  </a:lnTo>
                  <a:close/>
                </a:path>
                <a:path w="739775" h="1492885">
                  <a:moveTo>
                    <a:pt x="266628" y="1126490"/>
                  </a:moveTo>
                  <a:lnTo>
                    <a:pt x="266826" y="1126744"/>
                  </a:lnTo>
                  <a:lnTo>
                    <a:pt x="266628" y="1126490"/>
                  </a:lnTo>
                  <a:close/>
                </a:path>
                <a:path w="739775" h="1492885">
                  <a:moveTo>
                    <a:pt x="251907" y="1107567"/>
                  </a:moveTo>
                  <a:lnTo>
                    <a:pt x="252094" y="1107821"/>
                  </a:lnTo>
                  <a:lnTo>
                    <a:pt x="251907" y="1107567"/>
                  </a:lnTo>
                  <a:close/>
                </a:path>
                <a:path w="739775" h="1492885">
                  <a:moveTo>
                    <a:pt x="237489" y="1088009"/>
                  </a:moveTo>
                  <a:lnTo>
                    <a:pt x="237743" y="1088390"/>
                  </a:lnTo>
                  <a:lnTo>
                    <a:pt x="237489" y="1088009"/>
                  </a:lnTo>
                  <a:close/>
                </a:path>
                <a:path w="739775" h="1492885">
                  <a:moveTo>
                    <a:pt x="223900" y="1068070"/>
                  </a:moveTo>
                  <a:lnTo>
                    <a:pt x="224027" y="1068324"/>
                  </a:lnTo>
                  <a:lnTo>
                    <a:pt x="223900" y="1068070"/>
                  </a:lnTo>
                  <a:close/>
                </a:path>
                <a:path w="739775" h="1492885">
                  <a:moveTo>
                    <a:pt x="210692" y="1047369"/>
                  </a:moveTo>
                  <a:lnTo>
                    <a:pt x="210819" y="1047750"/>
                  </a:lnTo>
                  <a:lnTo>
                    <a:pt x="210692" y="1047369"/>
                  </a:lnTo>
                  <a:close/>
                </a:path>
                <a:path w="739775" h="1492885">
                  <a:moveTo>
                    <a:pt x="198037" y="1026160"/>
                  </a:moveTo>
                  <a:lnTo>
                    <a:pt x="198246" y="1026541"/>
                  </a:lnTo>
                  <a:lnTo>
                    <a:pt x="198037" y="1026160"/>
                  </a:lnTo>
                  <a:close/>
                </a:path>
                <a:path w="739775" h="1492885">
                  <a:moveTo>
                    <a:pt x="185986" y="1004188"/>
                  </a:moveTo>
                  <a:lnTo>
                    <a:pt x="186181" y="1004570"/>
                  </a:lnTo>
                  <a:lnTo>
                    <a:pt x="185986" y="1004188"/>
                  </a:lnTo>
                  <a:close/>
                </a:path>
                <a:path w="739775" h="1492885">
                  <a:moveTo>
                    <a:pt x="174446" y="981583"/>
                  </a:moveTo>
                  <a:lnTo>
                    <a:pt x="174625" y="981963"/>
                  </a:lnTo>
                  <a:lnTo>
                    <a:pt x="174446" y="981583"/>
                  </a:lnTo>
                  <a:close/>
                </a:path>
                <a:path w="739775" h="1492885">
                  <a:moveTo>
                    <a:pt x="163575" y="958342"/>
                  </a:moveTo>
                  <a:lnTo>
                    <a:pt x="163702" y="958723"/>
                  </a:lnTo>
                  <a:lnTo>
                    <a:pt x="163575" y="958342"/>
                  </a:lnTo>
                  <a:close/>
                </a:path>
                <a:path w="739775" h="1492885">
                  <a:moveTo>
                    <a:pt x="153288" y="934338"/>
                  </a:moveTo>
                  <a:lnTo>
                    <a:pt x="153415" y="934720"/>
                  </a:lnTo>
                  <a:lnTo>
                    <a:pt x="153288" y="934338"/>
                  </a:lnTo>
                  <a:close/>
                </a:path>
                <a:path w="739775" h="1492885">
                  <a:moveTo>
                    <a:pt x="143637" y="909701"/>
                  </a:moveTo>
                  <a:lnTo>
                    <a:pt x="143637" y="909955"/>
                  </a:lnTo>
                  <a:lnTo>
                    <a:pt x="143637" y="909701"/>
                  </a:lnTo>
                  <a:close/>
                </a:path>
                <a:path w="739775" h="1492885">
                  <a:moveTo>
                    <a:pt x="134408" y="884427"/>
                  </a:moveTo>
                  <a:lnTo>
                    <a:pt x="134492" y="884682"/>
                  </a:lnTo>
                  <a:lnTo>
                    <a:pt x="134408" y="884427"/>
                  </a:lnTo>
                  <a:close/>
                </a:path>
                <a:path w="739775" h="1492885">
                  <a:moveTo>
                    <a:pt x="125740" y="858393"/>
                  </a:moveTo>
                  <a:lnTo>
                    <a:pt x="125856" y="858774"/>
                  </a:lnTo>
                  <a:lnTo>
                    <a:pt x="125740" y="858393"/>
                  </a:lnTo>
                  <a:close/>
                </a:path>
                <a:path w="739775" h="1492885">
                  <a:moveTo>
                    <a:pt x="117657" y="831850"/>
                  </a:moveTo>
                  <a:lnTo>
                    <a:pt x="117728" y="832104"/>
                  </a:lnTo>
                  <a:lnTo>
                    <a:pt x="117657" y="831850"/>
                  </a:lnTo>
                  <a:close/>
                </a:path>
                <a:path w="739775" h="1492885">
                  <a:moveTo>
                    <a:pt x="110043" y="804672"/>
                  </a:moveTo>
                  <a:lnTo>
                    <a:pt x="110108" y="804926"/>
                  </a:lnTo>
                  <a:lnTo>
                    <a:pt x="110043" y="804672"/>
                  </a:lnTo>
                  <a:close/>
                </a:path>
                <a:path w="739775" h="1492885">
                  <a:moveTo>
                    <a:pt x="102869" y="776986"/>
                  </a:moveTo>
                  <a:lnTo>
                    <a:pt x="102869" y="777367"/>
                  </a:lnTo>
                  <a:lnTo>
                    <a:pt x="102869" y="776986"/>
                  </a:lnTo>
                  <a:close/>
                </a:path>
                <a:path w="739775" h="1492885">
                  <a:moveTo>
                    <a:pt x="89915" y="719836"/>
                  </a:moveTo>
                  <a:lnTo>
                    <a:pt x="89915" y="720217"/>
                  </a:lnTo>
                  <a:lnTo>
                    <a:pt x="89915" y="719836"/>
                  </a:lnTo>
                  <a:close/>
                </a:path>
                <a:path w="739775" h="1492885">
                  <a:moveTo>
                    <a:pt x="78612" y="660781"/>
                  </a:moveTo>
                  <a:lnTo>
                    <a:pt x="78612" y="661162"/>
                  </a:lnTo>
                  <a:lnTo>
                    <a:pt x="78612" y="660781"/>
                  </a:lnTo>
                  <a:close/>
                </a:path>
                <a:path w="739775" h="1492885">
                  <a:moveTo>
                    <a:pt x="68927" y="599948"/>
                  </a:moveTo>
                  <a:lnTo>
                    <a:pt x="68961" y="600201"/>
                  </a:lnTo>
                  <a:lnTo>
                    <a:pt x="68927" y="599948"/>
                  </a:lnTo>
                  <a:close/>
                </a:path>
                <a:path w="739775" h="1492885">
                  <a:moveTo>
                    <a:pt x="60578" y="537463"/>
                  </a:moveTo>
                  <a:lnTo>
                    <a:pt x="60578" y="537718"/>
                  </a:lnTo>
                  <a:lnTo>
                    <a:pt x="60578" y="537463"/>
                  </a:lnTo>
                  <a:close/>
                </a:path>
                <a:path w="739775" h="1492885">
                  <a:moveTo>
                    <a:pt x="53466" y="473456"/>
                  </a:moveTo>
                  <a:lnTo>
                    <a:pt x="53466" y="473710"/>
                  </a:lnTo>
                  <a:lnTo>
                    <a:pt x="53466" y="473456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1049" y="182022"/>
            <a:ext cx="6231737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ADDING</a:t>
            </a:r>
            <a:r>
              <a:rPr spc="8" dirty="0"/>
              <a:t> </a:t>
            </a:r>
            <a:r>
              <a:rPr spc="-8" dirty="0"/>
              <a:t>CONDITIONAL</a:t>
            </a:r>
            <a:r>
              <a:rPr spc="26" dirty="0"/>
              <a:t> </a:t>
            </a:r>
            <a:r>
              <a:rPr spc="-15" dirty="0"/>
              <a:t>COLUMNS</a:t>
            </a: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518" y="585809"/>
            <a:ext cx="9144000" cy="3429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201412" y="1619917"/>
            <a:ext cx="350710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this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case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we’re</a:t>
            </a:r>
            <a:r>
              <a:rPr sz="900" i="1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creating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 new</a:t>
            </a:r>
            <a:r>
              <a:rPr sz="9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conditional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column called 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i="1" spc="-11" dirty="0">
                <a:solidFill>
                  <a:srgbClr val="252525"/>
                </a:solidFill>
                <a:latin typeface="Calibri"/>
                <a:cs typeface="Calibri"/>
              </a:rPr>
              <a:t>QuantityType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”, </a:t>
            </a:r>
            <a:r>
              <a:rPr sz="900" i="1" spc="-1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which depends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values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OrderQuantity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”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column, as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follows: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4502" y="1951386"/>
            <a:ext cx="2439353" cy="81368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224314" algn="l"/>
                <a:tab pos="224790" algn="l"/>
              </a:tabLst>
            </a:pP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If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Unit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Price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&lt;=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 100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,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then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Price</a:t>
            </a:r>
            <a:r>
              <a:rPr sz="90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Range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=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Low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”</a:t>
            </a:r>
            <a:endParaRPr sz="900">
              <a:latin typeface="Calibri"/>
              <a:cs typeface="Calibri"/>
            </a:endParaRPr>
          </a:p>
          <a:p>
            <a:pPr marL="224314" indent="-215265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224314" algn="l"/>
                <a:tab pos="224790" algn="l"/>
              </a:tabLst>
            </a:pP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If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Unit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Price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&lt; 1,000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,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then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Price</a:t>
            </a:r>
            <a:r>
              <a:rPr sz="90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Range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=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Mid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”</a:t>
            </a:r>
            <a:endParaRPr sz="900">
              <a:latin typeface="Calibri"/>
              <a:cs typeface="Calibri"/>
            </a:endParaRPr>
          </a:p>
          <a:p>
            <a:pPr marL="224314" indent="-215265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224314" algn="l"/>
                <a:tab pos="224790" algn="l"/>
              </a:tabLst>
            </a:pP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If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Unit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Price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&gt;=1,000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,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then Price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Range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=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High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”</a:t>
            </a:r>
            <a:endParaRPr sz="900">
              <a:latin typeface="Calibri"/>
              <a:cs typeface="Calibri"/>
            </a:endParaRPr>
          </a:p>
          <a:p>
            <a:pPr marL="224314" indent="-215265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224314" algn="l"/>
                <a:tab pos="224790" algn="l"/>
              </a:tabLst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Otherwise,</a:t>
            </a:r>
            <a:r>
              <a:rPr sz="90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Price</a:t>
            </a:r>
            <a:r>
              <a:rPr sz="9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Range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=</a:t>
            </a:r>
            <a:r>
              <a:rPr sz="9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Unclassified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”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940433" y="1015327"/>
            <a:ext cx="6900863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Conditional</a:t>
            </a:r>
            <a:r>
              <a:rPr sz="1500" b="1" spc="-3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1500" b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allow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5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define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new fields</a:t>
            </a:r>
            <a:r>
              <a:rPr sz="1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based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on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logical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rules</a:t>
            </a:r>
            <a:r>
              <a:rPr sz="15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i="1" spc="-4" dirty="0">
                <a:solidFill>
                  <a:srgbClr val="252525"/>
                </a:solidFill>
                <a:latin typeface="Calibri"/>
                <a:cs typeface="Calibri"/>
              </a:rPr>
              <a:t>(IF</a:t>
            </a:r>
            <a:r>
              <a:rPr sz="15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i="1" spc="-8" dirty="0">
                <a:solidFill>
                  <a:srgbClr val="252525"/>
                </a:solidFill>
                <a:latin typeface="Calibri"/>
                <a:cs typeface="Calibri"/>
              </a:rPr>
              <a:t>statements)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4315" y="1648196"/>
            <a:ext cx="1084707" cy="37148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8531" y="1750029"/>
            <a:ext cx="67627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4315" y="3119237"/>
            <a:ext cx="1084707" cy="37148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26517" y="2731865"/>
            <a:ext cx="899636" cy="15638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3" algn="ctr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>
              <a:latin typeface="Calibri"/>
              <a:cs typeface="Calibri"/>
            </a:endParaRPr>
          </a:p>
          <a:p>
            <a:pPr marL="194309" marR="188119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 Code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2029" y="2140829"/>
            <a:ext cx="1084707" cy="37148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88696" y="2242185"/>
            <a:ext cx="7729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4879" y="3063241"/>
            <a:ext cx="1199198" cy="996791"/>
          </a:xfrm>
          <a:custGeom>
            <a:avLst/>
            <a:gdLst/>
            <a:ahLst/>
            <a:cxnLst/>
            <a:rect l="l" t="t" r="r" b="b"/>
            <a:pathLst>
              <a:path w="1598930" h="1329054">
                <a:moveTo>
                  <a:pt x="1598676" y="0"/>
                </a:moveTo>
                <a:lnTo>
                  <a:pt x="0" y="0"/>
                </a:lnTo>
                <a:lnTo>
                  <a:pt x="0" y="1328927"/>
                </a:lnTo>
                <a:lnTo>
                  <a:pt x="1598676" y="1328927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29" name="object 29"/>
          <p:cNvSpPr/>
          <p:nvPr/>
        </p:nvSpPr>
        <p:spPr>
          <a:xfrm>
            <a:off x="174879" y="1586483"/>
            <a:ext cx="1199198" cy="982980"/>
          </a:xfrm>
          <a:custGeom>
            <a:avLst/>
            <a:gdLst/>
            <a:ahLst/>
            <a:cxnLst/>
            <a:rect l="l" t="t" r="r" b="b"/>
            <a:pathLst>
              <a:path w="1598930" h="1310639">
                <a:moveTo>
                  <a:pt x="1598676" y="0"/>
                </a:moveTo>
                <a:lnTo>
                  <a:pt x="0" y="0"/>
                </a:lnTo>
                <a:lnTo>
                  <a:pt x="0" y="1310639"/>
                </a:lnTo>
                <a:lnTo>
                  <a:pt x="1598676" y="1310639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50516" y="1756676"/>
            <a:ext cx="3629978" cy="2115979"/>
            <a:chOff x="2467355" y="2342234"/>
            <a:chExt cx="4839970" cy="2821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0195" y="2342234"/>
              <a:ext cx="4110268" cy="11432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8503" y="2365247"/>
              <a:ext cx="4020312" cy="10530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7355" y="2554211"/>
              <a:ext cx="783323" cy="9540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06217" y="2593085"/>
              <a:ext cx="655320" cy="826135"/>
            </a:xfrm>
            <a:custGeom>
              <a:avLst/>
              <a:gdLst/>
              <a:ahLst/>
              <a:cxnLst/>
              <a:rect l="l" t="t" r="r" b="b"/>
              <a:pathLst>
                <a:path w="655319" h="826135">
                  <a:moveTo>
                    <a:pt x="0" y="826008"/>
                  </a:moveTo>
                  <a:lnTo>
                    <a:pt x="655319" y="826008"/>
                  </a:lnTo>
                  <a:lnTo>
                    <a:pt x="655319" y="0"/>
                  </a:lnTo>
                  <a:lnTo>
                    <a:pt x="0" y="0"/>
                  </a:lnTo>
                  <a:lnTo>
                    <a:pt x="0" y="826008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7143" y="3651485"/>
              <a:ext cx="4437937" cy="1488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5455" y="3674363"/>
              <a:ext cx="4347972" cy="13990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3295" y="3674363"/>
              <a:ext cx="2580131" cy="13990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5195" y="4290059"/>
              <a:ext cx="2708148" cy="8732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74057" y="4328922"/>
              <a:ext cx="2580640" cy="745490"/>
            </a:xfrm>
            <a:custGeom>
              <a:avLst/>
              <a:gdLst/>
              <a:ahLst/>
              <a:cxnLst/>
              <a:rect l="l" t="t" r="r" b="b"/>
              <a:pathLst>
                <a:path w="2580640" h="745489">
                  <a:moveTo>
                    <a:pt x="0" y="745235"/>
                  </a:moveTo>
                  <a:lnTo>
                    <a:pt x="2580132" y="745235"/>
                  </a:lnTo>
                  <a:lnTo>
                    <a:pt x="2580132" y="0"/>
                  </a:lnTo>
                  <a:lnTo>
                    <a:pt x="0" y="0"/>
                  </a:lnTo>
                  <a:lnTo>
                    <a:pt x="0" y="745235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5455" y="3674363"/>
              <a:ext cx="2580132" cy="3276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5455" y="4000500"/>
              <a:ext cx="1295399" cy="10728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917" y="3419093"/>
              <a:ext cx="76200" cy="2011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54190" y="4816601"/>
              <a:ext cx="453390" cy="76200"/>
            </a:xfrm>
            <a:custGeom>
              <a:avLst/>
              <a:gdLst/>
              <a:ahLst/>
              <a:cxnLst/>
              <a:rect l="l" t="t" r="r" b="b"/>
              <a:pathLst>
                <a:path w="453390" h="76200">
                  <a:moveTo>
                    <a:pt x="376808" y="0"/>
                  </a:moveTo>
                  <a:lnTo>
                    <a:pt x="376808" y="76200"/>
                  </a:lnTo>
                  <a:lnTo>
                    <a:pt x="427608" y="50800"/>
                  </a:lnTo>
                  <a:lnTo>
                    <a:pt x="389508" y="50800"/>
                  </a:lnTo>
                  <a:lnTo>
                    <a:pt x="389508" y="25400"/>
                  </a:lnTo>
                  <a:lnTo>
                    <a:pt x="427608" y="25400"/>
                  </a:lnTo>
                  <a:lnTo>
                    <a:pt x="376808" y="0"/>
                  </a:lnTo>
                  <a:close/>
                </a:path>
                <a:path w="453390" h="76200">
                  <a:moveTo>
                    <a:pt x="3768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376808" y="50800"/>
                  </a:lnTo>
                  <a:lnTo>
                    <a:pt x="376808" y="25400"/>
                  </a:lnTo>
                  <a:close/>
                </a:path>
                <a:path w="453390" h="76200">
                  <a:moveTo>
                    <a:pt x="427608" y="25400"/>
                  </a:moveTo>
                  <a:lnTo>
                    <a:pt x="389508" y="25400"/>
                  </a:lnTo>
                  <a:lnTo>
                    <a:pt x="389508" y="50800"/>
                  </a:lnTo>
                  <a:lnTo>
                    <a:pt x="427608" y="50800"/>
                  </a:lnTo>
                  <a:lnTo>
                    <a:pt x="453008" y="38100"/>
                  </a:lnTo>
                  <a:lnTo>
                    <a:pt x="427608" y="2540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54629" y="182022"/>
            <a:ext cx="6774869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ADDING</a:t>
            </a:r>
            <a:r>
              <a:rPr dirty="0"/>
              <a:t> </a:t>
            </a:r>
            <a:r>
              <a:rPr spc="-15" dirty="0"/>
              <a:t>COLUMNS</a:t>
            </a:r>
            <a:r>
              <a:rPr dirty="0"/>
              <a:t> </a:t>
            </a:r>
            <a:r>
              <a:rPr spc="-8" dirty="0"/>
              <a:t>FROM</a:t>
            </a:r>
            <a:r>
              <a:rPr spc="-4" dirty="0"/>
              <a:t> EXAMPLE</a:t>
            </a:r>
          </a:p>
        </p:txBody>
      </p: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174582" y="3033402"/>
            <a:ext cx="1615440" cy="816769"/>
            <a:chOff x="9566109" y="4044536"/>
            <a:chExt cx="2153920" cy="1089025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66109" y="4044536"/>
              <a:ext cx="2153488" cy="10884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84435" y="4067556"/>
              <a:ext cx="2063496" cy="9982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94163" y="4742688"/>
              <a:ext cx="1973579" cy="28803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733025" y="4781550"/>
              <a:ext cx="1845945" cy="160020"/>
            </a:xfrm>
            <a:custGeom>
              <a:avLst/>
              <a:gdLst/>
              <a:ahLst/>
              <a:cxnLst/>
              <a:rect l="l" t="t" r="r" b="b"/>
              <a:pathLst>
                <a:path w="1845945" h="160020">
                  <a:moveTo>
                    <a:pt x="0" y="160019"/>
                  </a:moveTo>
                  <a:lnTo>
                    <a:pt x="1845564" y="160019"/>
                  </a:lnTo>
                  <a:lnTo>
                    <a:pt x="1845564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536693" y="3027797"/>
            <a:ext cx="1579721" cy="844868"/>
            <a:chOff x="7382256" y="4037063"/>
            <a:chExt cx="2106295" cy="1126490"/>
          </a:xfrm>
        </p:grpSpPr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92908" y="4043011"/>
              <a:ext cx="1690148" cy="10884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11212" y="4066031"/>
              <a:ext cx="1600200" cy="9982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82256" y="4037063"/>
              <a:ext cx="1743455" cy="112624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421118" y="4075937"/>
              <a:ext cx="1615440" cy="998219"/>
            </a:xfrm>
            <a:custGeom>
              <a:avLst/>
              <a:gdLst/>
              <a:ahLst/>
              <a:cxnLst/>
              <a:rect l="l" t="t" r="r" b="b"/>
              <a:pathLst>
                <a:path w="1615440" h="998220">
                  <a:moveTo>
                    <a:pt x="0" y="998219"/>
                  </a:moveTo>
                  <a:lnTo>
                    <a:pt x="1615440" y="998219"/>
                  </a:lnTo>
                  <a:lnTo>
                    <a:pt x="1615440" y="0"/>
                  </a:lnTo>
                  <a:lnTo>
                    <a:pt x="0" y="0"/>
                  </a:lnTo>
                  <a:lnTo>
                    <a:pt x="0" y="99821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035034" y="4816601"/>
              <a:ext cx="453390" cy="76200"/>
            </a:xfrm>
            <a:custGeom>
              <a:avLst/>
              <a:gdLst/>
              <a:ahLst/>
              <a:cxnLst/>
              <a:rect l="l" t="t" r="r" b="b"/>
              <a:pathLst>
                <a:path w="453390" h="76200">
                  <a:moveTo>
                    <a:pt x="376809" y="0"/>
                  </a:moveTo>
                  <a:lnTo>
                    <a:pt x="376809" y="76200"/>
                  </a:lnTo>
                  <a:lnTo>
                    <a:pt x="427609" y="50800"/>
                  </a:lnTo>
                  <a:lnTo>
                    <a:pt x="389509" y="50800"/>
                  </a:lnTo>
                  <a:lnTo>
                    <a:pt x="389509" y="25400"/>
                  </a:lnTo>
                  <a:lnTo>
                    <a:pt x="427609" y="25400"/>
                  </a:lnTo>
                  <a:lnTo>
                    <a:pt x="376809" y="0"/>
                  </a:lnTo>
                  <a:close/>
                </a:path>
                <a:path w="453390" h="76200">
                  <a:moveTo>
                    <a:pt x="37680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376809" y="50800"/>
                  </a:lnTo>
                  <a:lnTo>
                    <a:pt x="376809" y="25400"/>
                  </a:lnTo>
                  <a:close/>
                </a:path>
                <a:path w="453390" h="76200">
                  <a:moveTo>
                    <a:pt x="427609" y="25400"/>
                  </a:moveTo>
                  <a:lnTo>
                    <a:pt x="389509" y="25400"/>
                  </a:lnTo>
                  <a:lnTo>
                    <a:pt x="389509" y="50800"/>
                  </a:lnTo>
                  <a:lnTo>
                    <a:pt x="427609" y="50800"/>
                  </a:lnTo>
                  <a:lnTo>
                    <a:pt x="453009" y="38100"/>
                  </a:lnTo>
                  <a:lnTo>
                    <a:pt x="427609" y="25400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237851" y="2514697"/>
            <a:ext cx="1769769" cy="3892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Creates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column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900" i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text</a:t>
            </a:r>
            <a:endParaRPr sz="900" dirty="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before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delimiter</a:t>
            </a:r>
            <a:r>
              <a:rPr sz="900" i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transformation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08323" y="2619490"/>
            <a:ext cx="124394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New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column</a:t>
            </a:r>
            <a:r>
              <a:rPr sz="900" i="1" spc="-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created </a:t>
            </a:r>
            <a:r>
              <a:rPr sz="900" i="1" spc="-19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based</a:t>
            </a:r>
            <a:r>
              <a:rPr sz="900" i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example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40434" y="1015327"/>
            <a:ext cx="6698456" cy="77184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1500" b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8" dirty="0">
                <a:solidFill>
                  <a:srgbClr val="252525"/>
                </a:solidFill>
                <a:latin typeface="Calibri"/>
                <a:cs typeface="Calibri"/>
              </a:rPr>
              <a:t>examples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allow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500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add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new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providing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an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example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value</a:t>
            </a:r>
            <a:endParaRPr sz="1500">
              <a:latin typeface="Calibri"/>
              <a:cs typeface="Calibri"/>
            </a:endParaRPr>
          </a:p>
          <a:p>
            <a:pPr marL="609600" indent="-257651">
              <a:lnSpc>
                <a:spcPct val="100000"/>
              </a:lnSpc>
              <a:spcBef>
                <a:spcPts val="923"/>
              </a:spcBef>
              <a:buClr>
                <a:srgbClr val="3E3E3E"/>
              </a:buClr>
              <a:buFont typeface="Arial MT"/>
              <a:buChar char="•"/>
              <a:tabLst>
                <a:tab pos="609600" algn="l"/>
                <a:tab pos="610076" algn="l"/>
              </a:tabLst>
            </a:pP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Column</a:t>
            </a:r>
            <a:r>
              <a:rPr sz="1200" spc="3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examples</a:t>
            </a:r>
            <a:r>
              <a:rPr sz="1200" spc="15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can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 be</a:t>
            </a:r>
            <a:r>
              <a:rPr sz="1200" spc="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created</a:t>
            </a:r>
            <a:r>
              <a:rPr sz="1200" spc="-15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from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individual</a:t>
            </a:r>
            <a:r>
              <a:rPr sz="1200" spc="3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or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all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existing</a:t>
            </a:r>
            <a:r>
              <a:rPr sz="1200" spc="23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columns</a:t>
            </a:r>
            <a:r>
              <a:rPr sz="1200" spc="23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in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the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table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6042" y="3191257"/>
            <a:ext cx="880586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855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Combining</a:t>
            </a:r>
            <a:endParaRPr sz="900">
              <a:latin typeface="Calibri"/>
              <a:cs typeface="Calibri"/>
            </a:endParaRPr>
          </a:p>
          <a:p>
            <a:pPr marL="953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 M</a:t>
            </a:r>
            <a:r>
              <a:rPr sz="900" b="1" spc="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4315" y="3119237"/>
            <a:ext cx="1084898" cy="862013"/>
            <a:chOff x="312420" y="4158983"/>
            <a:chExt cx="1446530" cy="1149350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2420" y="4812779"/>
              <a:ext cx="1446276" cy="4953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2420" y="4158983"/>
              <a:ext cx="1446276" cy="49531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98221" y="1788127"/>
            <a:ext cx="753904" cy="106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ts val="855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96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32029" y="1648197"/>
            <a:ext cx="1087279" cy="864394"/>
            <a:chOff x="309372" y="2197595"/>
            <a:chExt cx="1449705" cy="1152525"/>
          </a:xfrm>
        </p:grpSpPr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2420" y="2197595"/>
              <a:ext cx="1446276" cy="4953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9372" y="2854439"/>
              <a:ext cx="1446276" cy="495312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44" name="object 4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416814" y="2731865"/>
            <a:ext cx="858593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4879" y="3063241"/>
            <a:ext cx="1199198" cy="996791"/>
          </a:xfrm>
          <a:custGeom>
            <a:avLst/>
            <a:gdLst/>
            <a:ahLst/>
            <a:cxnLst/>
            <a:rect l="l" t="t" r="r" b="b"/>
            <a:pathLst>
              <a:path w="1598930" h="1329054">
                <a:moveTo>
                  <a:pt x="1598676" y="0"/>
                </a:moveTo>
                <a:lnTo>
                  <a:pt x="0" y="0"/>
                </a:lnTo>
                <a:lnTo>
                  <a:pt x="0" y="1328927"/>
                </a:lnTo>
                <a:lnTo>
                  <a:pt x="1598676" y="1328927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47" name="object 47"/>
          <p:cNvSpPr/>
          <p:nvPr/>
        </p:nvSpPr>
        <p:spPr>
          <a:xfrm>
            <a:off x="174879" y="1586483"/>
            <a:ext cx="1199198" cy="982980"/>
          </a:xfrm>
          <a:custGeom>
            <a:avLst/>
            <a:gdLst/>
            <a:ahLst/>
            <a:cxnLst/>
            <a:rect l="l" t="t" r="r" b="b"/>
            <a:pathLst>
              <a:path w="1598930" h="1310639">
                <a:moveTo>
                  <a:pt x="1598676" y="0"/>
                </a:moveTo>
                <a:lnTo>
                  <a:pt x="0" y="0"/>
                </a:lnTo>
                <a:lnTo>
                  <a:pt x="0" y="1310639"/>
                </a:lnTo>
                <a:lnTo>
                  <a:pt x="1598676" y="1310639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grpSp>
        <p:nvGrpSpPr>
          <p:cNvPr id="48" name="object 48"/>
          <p:cNvGrpSpPr/>
          <p:nvPr/>
        </p:nvGrpSpPr>
        <p:grpSpPr>
          <a:xfrm>
            <a:off x="2258556" y="4115911"/>
            <a:ext cx="6176010" cy="705326"/>
            <a:chOff x="3011408" y="5487881"/>
            <a:chExt cx="8234680" cy="940435"/>
          </a:xfrm>
        </p:grpSpPr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11408" y="5487881"/>
              <a:ext cx="8234202" cy="94036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49523" y="5487923"/>
              <a:ext cx="8162925" cy="859790"/>
            </a:xfrm>
            <a:custGeom>
              <a:avLst/>
              <a:gdLst/>
              <a:ahLst/>
              <a:cxnLst/>
              <a:rect l="l" t="t" r="r" b="b"/>
              <a:pathLst>
                <a:path w="8162925" h="859789">
                  <a:moveTo>
                    <a:pt x="8162544" y="0"/>
                  </a:moveTo>
                  <a:lnTo>
                    <a:pt x="336168" y="0"/>
                  </a:lnTo>
                  <a:lnTo>
                    <a:pt x="290550" y="3069"/>
                  </a:lnTo>
                  <a:lnTo>
                    <a:pt x="246797" y="12010"/>
                  </a:lnTo>
                  <a:lnTo>
                    <a:pt x="205311" y="26422"/>
                  </a:lnTo>
                  <a:lnTo>
                    <a:pt x="166492" y="45904"/>
                  </a:lnTo>
                  <a:lnTo>
                    <a:pt x="130740" y="70056"/>
                  </a:lnTo>
                  <a:lnTo>
                    <a:pt x="98456" y="98477"/>
                  </a:lnTo>
                  <a:lnTo>
                    <a:pt x="70041" y="130766"/>
                  </a:lnTo>
                  <a:lnTo>
                    <a:pt x="45894" y="166524"/>
                  </a:lnTo>
                  <a:lnTo>
                    <a:pt x="26416" y="205348"/>
                  </a:lnTo>
                  <a:lnTo>
                    <a:pt x="12007" y="246840"/>
                  </a:lnTo>
                  <a:lnTo>
                    <a:pt x="3068" y="290597"/>
                  </a:lnTo>
                  <a:lnTo>
                    <a:pt x="0" y="336219"/>
                  </a:lnTo>
                  <a:lnTo>
                    <a:pt x="0" y="859535"/>
                  </a:lnTo>
                  <a:lnTo>
                    <a:pt x="7826375" y="859535"/>
                  </a:lnTo>
                  <a:lnTo>
                    <a:pt x="7871993" y="856466"/>
                  </a:lnTo>
                  <a:lnTo>
                    <a:pt x="7915746" y="847525"/>
                  </a:lnTo>
                  <a:lnTo>
                    <a:pt x="7957232" y="833113"/>
                  </a:lnTo>
                  <a:lnTo>
                    <a:pt x="7996051" y="813631"/>
                  </a:lnTo>
                  <a:lnTo>
                    <a:pt x="8031803" y="789479"/>
                  </a:lnTo>
                  <a:lnTo>
                    <a:pt x="8064087" y="761058"/>
                  </a:lnTo>
                  <a:lnTo>
                    <a:pt x="8092502" y="728769"/>
                  </a:lnTo>
                  <a:lnTo>
                    <a:pt x="8116649" y="693011"/>
                  </a:lnTo>
                  <a:lnTo>
                    <a:pt x="8136128" y="654187"/>
                  </a:lnTo>
                  <a:lnTo>
                    <a:pt x="8150536" y="612695"/>
                  </a:lnTo>
                  <a:lnTo>
                    <a:pt x="8159475" y="568938"/>
                  </a:lnTo>
                  <a:lnTo>
                    <a:pt x="8162544" y="523316"/>
                  </a:lnTo>
                  <a:lnTo>
                    <a:pt x="8162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954084" y="4211574"/>
            <a:ext cx="500872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500" b="1" spc="-8" dirty="0">
                <a:solidFill>
                  <a:srgbClr val="FFC000"/>
                </a:solidFill>
                <a:latin typeface="Calibri"/>
                <a:cs typeface="Calibri"/>
              </a:rPr>
              <a:t>PRO</a:t>
            </a:r>
            <a:r>
              <a:rPr sz="1500" b="1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FFC000"/>
                </a:solidFill>
                <a:latin typeface="Calibri"/>
                <a:cs typeface="Calibri"/>
              </a:rPr>
              <a:t>TIP</a:t>
            </a:r>
            <a:r>
              <a:rPr sz="1500" spc="-4" dirty="0">
                <a:solidFill>
                  <a:srgbClr val="FFC000"/>
                </a:solidFill>
                <a:latin typeface="Calibri"/>
                <a:cs typeface="Calibri"/>
              </a:rPr>
              <a:t>:</a:t>
            </a:r>
            <a:r>
              <a:rPr sz="1500" spc="-8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Use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this</a:t>
            </a:r>
            <a:r>
              <a:rPr sz="1200" spc="19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when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you</a:t>
            </a:r>
            <a:r>
              <a:rPr sz="1200" spc="19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know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the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outcome</a:t>
            </a:r>
            <a:r>
              <a:rPr sz="1200" spc="23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you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want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but</a:t>
            </a:r>
            <a:r>
              <a:rPr sz="1200" spc="19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don’t</a:t>
            </a:r>
            <a:r>
              <a:rPr sz="1200" spc="15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know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which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transformation,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or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group</a:t>
            </a:r>
            <a:r>
              <a:rPr sz="1200" spc="3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of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 transformations,</a:t>
            </a:r>
            <a:r>
              <a:rPr sz="1200" spc="3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to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 use</a:t>
            </a:r>
            <a:endParaRPr sz="1200" dirty="0">
              <a:latin typeface="Calibri Light"/>
              <a:cs typeface="Calibri Light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367153" y="4219956"/>
            <a:ext cx="469773" cy="486918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39088" y="2882647"/>
            <a:ext cx="2446496" cy="1614011"/>
            <a:chOff x="2452116" y="3843528"/>
            <a:chExt cx="3261995" cy="2152015"/>
          </a:xfrm>
        </p:grpSpPr>
        <p:sp>
          <p:nvSpPr>
            <p:cNvPr id="3" name="object 3"/>
            <p:cNvSpPr/>
            <p:nvPr/>
          </p:nvSpPr>
          <p:spPr>
            <a:xfrm>
              <a:off x="5153405" y="4719066"/>
              <a:ext cx="560705" cy="76200"/>
            </a:xfrm>
            <a:custGeom>
              <a:avLst/>
              <a:gdLst/>
              <a:ahLst/>
              <a:cxnLst/>
              <a:rect l="l" t="t" r="r" b="b"/>
              <a:pathLst>
                <a:path w="560704" h="76200">
                  <a:moveTo>
                    <a:pt x="484251" y="0"/>
                  </a:moveTo>
                  <a:lnTo>
                    <a:pt x="484251" y="76199"/>
                  </a:lnTo>
                  <a:lnTo>
                    <a:pt x="535051" y="50799"/>
                  </a:lnTo>
                  <a:lnTo>
                    <a:pt x="496951" y="50799"/>
                  </a:lnTo>
                  <a:lnTo>
                    <a:pt x="496951" y="25399"/>
                  </a:lnTo>
                  <a:lnTo>
                    <a:pt x="535051" y="25399"/>
                  </a:lnTo>
                  <a:lnTo>
                    <a:pt x="484251" y="0"/>
                  </a:lnTo>
                  <a:close/>
                </a:path>
                <a:path w="560704" h="76200">
                  <a:moveTo>
                    <a:pt x="484251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484251" y="50799"/>
                  </a:lnTo>
                  <a:lnTo>
                    <a:pt x="484251" y="25399"/>
                  </a:lnTo>
                  <a:close/>
                </a:path>
                <a:path w="560704" h="76200">
                  <a:moveTo>
                    <a:pt x="535051" y="25399"/>
                  </a:moveTo>
                  <a:lnTo>
                    <a:pt x="496951" y="25399"/>
                  </a:lnTo>
                  <a:lnTo>
                    <a:pt x="496951" y="50799"/>
                  </a:lnTo>
                  <a:lnTo>
                    <a:pt x="535051" y="50799"/>
                  </a:lnTo>
                  <a:lnTo>
                    <a:pt x="560451" y="38099"/>
                  </a:lnTo>
                  <a:lnTo>
                    <a:pt x="535051" y="25399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2116" y="3843528"/>
              <a:ext cx="3005328" cy="21518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8692" y="3884676"/>
              <a:ext cx="2878835" cy="202539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145464" y="3539299"/>
            <a:ext cx="420529" cy="57150"/>
          </a:xfrm>
          <a:custGeom>
            <a:avLst/>
            <a:gdLst/>
            <a:ahLst/>
            <a:cxnLst/>
            <a:rect l="l" t="t" r="r" b="b"/>
            <a:pathLst>
              <a:path w="560704" h="76200">
                <a:moveTo>
                  <a:pt x="484250" y="0"/>
                </a:moveTo>
                <a:lnTo>
                  <a:pt x="484250" y="76199"/>
                </a:lnTo>
                <a:lnTo>
                  <a:pt x="535051" y="50799"/>
                </a:lnTo>
                <a:lnTo>
                  <a:pt x="496950" y="50799"/>
                </a:lnTo>
                <a:lnTo>
                  <a:pt x="496950" y="25399"/>
                </a:lnTo>
                <a:lnTo>
                  <a:pt x="535051" y="25399"/>
                </a:lnTo>
                <a:lnTo>
                  <a:pt x="484250" y="0"/>
                </a:lnTo>
                <a:close/>
              </a:path>
              <a:path w="560704" h="76200">
                <a:moveTo>
                  <a:pt x="484250" y="25399"/>
                </a:moveTo>
                <a:lnTo>
                  <a:pt x="0" y="25399"/>
                </a:lnTo>
                <a:lnTo>
                  <a:pt x="0" y="50799"/>
                </a:lnTo>
                <a:lnTo>
                  <a:pt x="484250" y="50799"/>
                </a:lnTo>
                <a:lnTo>
                  <a:pt x="484250" y="25399"/>
                </a:lnTo>
                <a:close/>
              </a:path>
              <a:path w="560704" h="76200">
                <a:moveTo>
                  <a:pt x="535051" y="25399"/>
                </a:moveTo>
                <a:lnTo>
                  <a:pt x="496950" y="25399"/>
                </a:lnTo>
                <a:lnTo>
                  <a:pt x="496950" y="50799"/>
                </a:lnTo>
                <a:lnTo>
                  <a:pt x="535051" y="50799"/>
                </a:lnTo>
                <a:lnTo>
                  <a:pt x="560451" y="38099"/>
                </a:lnTo>
                <a:lnTo>
                  <a:pt x="535051" y="25399"/>
                </a:lnTo>
                <a:close/>
              </a:path>
            </a:pathLst>
          </a:custGeom>
          <a:solidFill>
            <a:srgbClr val="E6AE00"/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grpSp>
        <p:nvGrpSpPr>
          <p:cNvPr id="7" name="object 7"/>
          <p:cNvGrpSpPr/>
          <p:nvPr/>
        </p:nvGrpSpPr>
        <p:grpSpPr>
          <a:xfrm>
            <a:off x="1852804" y="1832194"/>
            <a:ext cx="3680936" cy="1029176"/>
            <a:chOff x="2470404" y="2442925"/>
            <a:chExt cx="4907915" cy="13722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199" y="2442925"/>
              <a:ext cx="4887501" cy="11674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504" y="2465832"/>
              <a:ext cx="4797552" cy="10774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0404" y="2651772"/>
              <a:ext cx="585254" cy="9662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09266" y="2690622"/>
              <a:ext cx="457200" cy="838200"/>
            </a:xfrm>
            <a:custGeom>
              <a:avLst/>
              <a:gdLst/>
              <a:ahLst/>
              <a:cxnLst/>
              <a:rect l="l" t="t" r="r" b="b"/>
              <a:pathLst>
                <a:path w="457200" h="838200">
                  <a:moveTo>
                    <a:pt x="0" y="838200"/>
                  </a:moveTo>
                  <a:lnTo>
                    <a:pt x="457200" y="838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07386" y="3528822"/>
              <a:ext cx="76200" cy="286385"/>
            </a:xfrm>
            <a:custGeom>
              <a:avLst/>
              <a:gdLst/>
              <a:ahLst/>
              <a:cxnLst/>
              <a:rect l="l" t="t" r="r" b="b"/>
              <a:pathLst>
                <a:path w="76200" h="286385">
                  <a:moveTo>
                    <a:pt x="25400" y="209803"/>
                  </a:moveTo>
                  <a:lnTo>
                    <a:pt x="0" y="209803"/>
                  </a:lnTo>
                  <a:lnTo>
                    <a:pt x="38100" y="286003"/>
                  </a:lnTo>
                  <a:lnTo>
                    <a:pt x="69850" y="222503"/>
                  </a:lnTo>
                  <a:lnTo>
                    <a:pt x="25400" y="222503"/>
                  </a:lnTo>
                  <a:lnTo>
                    <a:pt x="25400" y="209803"/>
                  </a:lnTo>
                  <a:close/>
                </a:path>
                <a:path w="76200" h="286385">
                  <a:moveTo>
                    <a:pt x="50800" y="0"/>
                  </a:moveTo>
                  <a:lnTo>
                    <a:pt x="25400" y="0"/>
                  </a:lnTo>
                  <a:lnTo>
                    <a:pt x="25400" y="222503"/>
                  </a:lnTo>
                  <a:lnTo>
                    <a:pt x="50800" y="222503"/>
                  </a:lnTo>
                  <a:lnTo>
                    <a:pt x="50800" y="0"/>
                  </a:lnTo>
                  <a:close/>
                </a:path>
                <a:path w="76200" h="286385">
                  <a:moveTo>
                    <a:pt x="76200" y="209803"/>
                  </a:moveTo>
                  <a:lnTo>
                    <a:pt x="50800" y="209803"/>
                  </a:lnTo>
                  <a:lnTo>
                    <a:pt x="50800" y="222503"/>
                  </a:lnTo>
                  <a:lnTo>
                    <a:pt x="69850" y="222503"/>
                  </a:lnTo>
                  <a:lnTo>
                    <a:pt x="76200" y="209803"/>
                  </a:lnTo>
                  <a:close/>
                </a:path>
              </a:pathLst>
            </a:custGeom>
            <a:solidFill>
              <a:srgbClr val="E6AE00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51369" y="182022"/>
            <a:ext cx="6500431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GROUPING</a:t>
            </a:r>
            <a:r>
              <a:rPr spc="4" dirty="0"/>
              <a:t> </a:t>
            </a:r>
            <a:r>
              <a:rPr dirty="0"/>
              <a:t>&amp;</a:t>
            </a:r>
            <a:r>
              <a:rPr spc="-8" dirty="0"/>
              <a:t> </a:t>
            </a:r>
            <a:r>
              <a:rPr spc="-26" dirty="0"/>
              <a:t>AGGREGATING</a:t>
            </a:r>
            <a:r>
              <a:rPr spc="15" dirty="0"/>
              <a:t> </a:t>
            </a:r>
            <a:r>
              <a:rPr spc="-109" dirty="0"/>
              <a:t>DATA</a:t>
            </a: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344638" y="4331361"/>
            <a:ext cx="2890838" cy="80470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 this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case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we’re</a:t>
            </a:r>
            <a:r>
              <a:rPr sz="900" i="1" spc="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transforming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daily,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transaction-level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table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into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summary</a:t>
            </a:r>
            <a:r>
              <a:rPr sz="90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i="1" spc="-8" dirty="0">
                <a:solidFill>
                  <a:srgbClr val="252525"/>
                </a:solidFill>
                <a:latin typeface="Calibri"/>
                <a:cs typeface="Calibri"/>
              </a:rPr>
              <a:t>TotalQuantity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”</a:t>
            </a:r>
            <a:r>
              <a:rPr sz="900" i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rolled</a:t>
            </a:r>
            <a:r>
              <a:rPr sz="9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up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sz="900" b="1" i="1" spc="-8" dirty="0">
                <a:solidFill>
                  <a:srgbClr val="252525"/>
                </a:solidFill>
                <a:latin typeface="Calibri"/>
                <a:cs typeface="Calibri"/>
              </a:rPr>
              <a:t>ProductKey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”</a:t>
            </a:r>
            <a:endParaRPr sz="900" dirty="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900" b="1" i="1" spc="-4" dirty="0">
                <a:solidFill>
                  <a:srgbClr val="252525"/>
                </a:solidFill>
                <a:latin typeface="Calibri"/>
                <a:cs typeface="Calibri"/>
              </a:rPr>
              <a:t>NOTE:</a:t>
            </a:r>
            <a:r>
              <a:rPr sz="900" b="1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Any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fields</a:t>
            </a:r>
            <a:r>
              <a:rPr sz="9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not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specified</a:t>
            </a:r>
            <a:r>
              <a:rPr sz="900" i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Group</a:t>
            </a:r>
            <a:r>
              <a:rPr sz="9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8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9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settings</a:t>
            </a:r>
            <a:r>
              <a:rPr sz="9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i="1" spc="-4" dirty="0">
                <a:solidFill>
                  <a:srgbClr val="252525"/>
                </a:solidFill>
                <a:latin typeface="Calibri"/>
                <a:cs typeface="Calibri"/>
              </a:rPr>
              <a:t>are lost</a:t>
            </a:r>
            <a:endParaRPr sz="9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98776" y="2855232"/>
            <a:ext cx="3031331" cy="1415415"/>
            <a:chOff x="5780532" y="3834384"/>
            <a:chExt cx="4041775" cy="188722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0532" y="3834384"/>
              <a:ext cx="4041648" cy="18867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7108" y="3875532"/>
              <a:ext cx="3915155" cy="1760219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940433" y="1015327"/>
            <a:ext cx="6152198" cy="5410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Group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1500" b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allows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you</a:t>
            </a:r>
            <a:r>
              <a:rPr sz="1500" spc="-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aggregate</a:t>
            </a:r>
            <a:r>
              <a:rPr sz="15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your</a:t>
            </a:r>
            <a:r>
              <a:rPr sz="150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at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different</a:t>
            </a:r>
            <a:r>
              <a:rPr sz="150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level</a:t>
            </a:r>
            <a:endParaRPr sz="1500">
              <a:latin typeface="Calibri"/>
              <a:cs typeface="Calibri"/>
            </a:endParaRPr>
          </a:p>
          <a:p>
            <a:pPr marL="609600" indent="-257651">
              <a:lnSpc>
                <a:spcPct val="100000"/>
              </a:lnSpc>
              <a:spcBef>
                <a:spcPts val="923"/>
              </a:spcBef>
              <a:buClr>
                <a:srgbClr val="3E3E3E"/>
              </a:buClr>
              <a:buFont typeface="Arial MT"/>
              <a:buChar char="•"/>
              <a:tabLst>
                <a:tab pos="609600" algn="l"/>
                <a:tab pos="610076" algn="l"/>
              </a:tabLst>
            </a:pPr>
            <a:r>
              <a:rPr sz="1200" b="1" spc="-11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200" b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b="1" spc="-8" dirty="0">
                <a:solidFill>
                  <a:srgbClr val="252525"/>
                </a:solidFill>
                <a:latin typeface="Calibri"/>
                <a:cs typeface="Calibri"/>
              </a:rPr>
              <a:t>example:</a:t>
            </a:r>
            <a:r>
              <a:rPr sz="1200" b="1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3" dirty="0">
                <a:solidFill>
                  <a:srgbClr val="252525"/>
                </a:solidFill>
                <a:latin typeface="Calibri Light"/>
                <a:cs typeface="Calibri Light"/>
              </a:rPr>
              <a:t>Transform</a:t>
            </a:r>
            <a:r>
              <a:rPr sz="1200" spc="15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daily</a:t>
            </a:r>
            <a:r>
              <a:rPr sz="1200" spc="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data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into</a:t>
            </a:r>
            <a:r>
              <a:rPr sz="120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Calibri Light"/>
                <a:cs typeface="Calibri Light"/>
              </a:rPr>
              <a:t>monthly,</a:t>
            </a:r>
            <a:r>
              <a:rPr sz="1200" spc="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roll</a:t>
            </a:r>
            <a:r>
              <a:rPr sz="1200" spc="4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up</a:t>
            </a:r>
            <a:r>
              <a:rPr sz="1200" spc="15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4" dirty="0">
                <a:solidFill>
                  <a:srgbClr val="252525"/>
                </a:solidFill>
                <a:latin typeface="Calibri Light"/>
                <a:cs typeface="Calibri Light"/>
              </a:rPr>
              <a:t>transaction-level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data</a:t>
            </a:r>
            <a:r>
              <a:rPr sz="1200" spc="-8" dirty="0">
                <a:solidFill>
                  <a:srgbClr val="252525"/>
                </a:solidFill>
                <a:latin typeface="Calibri Light"/>
                <a:cs typeface="Calibri Light"/>
              </a:rPr>
              <a:t> by</a:t>
            </a:r>
            <a:r>
              <a:rPr sz="1200" spc="11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store,</a:t>
            </a:r>
            <a:r>
              <a:rPr sz="1200" spc="8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1200" spc="-11" dirty="0">
                <a:solidFill>
                  <a:srgbClr val="252525"/>
                </a:solidFill>
                <a:latin typeface="Calibri Light"/>
                <a:cs typeface="Calibri Light"/>
              </a:rPr>
              <a:t>etc.</a:t>
            </a:r>
            <a:endParaRPr sz="1200">
              <a:latin typeface="Calibri Light"/>
              <a:cs typeface="Calibri Ligh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4315" y="3609584"/>
            <a:ext cx="1084707" cy="37148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4315" y="1648196"/>
            <a:ext cx="1084707" cy="37148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38531" y="1750029"/>
            <a:ext cx="67627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4315" y="3119237"/>
            <a:ext cx="1084707" cy="37148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26517" y="2731865"/>
            <a:ext cx="899636" cy="15638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3" algn="ctr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>
              <a:latin typeface="Calibri"/>
              <a:cs typeface="Calibri"/>
            </a:endParaRPr>
          </a:p>
          <a:p>
            <a:pPr marL="194309" marR="188119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bining 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 Code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2029" y="2140829"/>
            <a:ext cx="1084707" cy="37148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88696" y="2242185"/>
            <a:ext cx="7729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4879" y="3063241"/>
            <a:ext cx="1199198" cy="996791"/>
          </a:xfrm>
          <a:custGeom>
            <a:avLst/>
            <a:gdLst/>
            <a:ahLst/>
            <a:cxnLst/>
            <a:rect l="l" t="t" r="r" b="b"/>
            <a:pathLst>
              <a:path w="1598930" h="1329054">
                <a:moveTo>
                  <a:pt x="1598676" y="0"/>
                </a:moveTo>
                <a:lnTo>
                  <a:pt x="0" y="0"/>
                </a:lnTo>
                <a:lnTo>
                  <a:pt x="0" y="1328927"/>
                </a:lnTo>
                <a:lnTo>
                  <a:pt x="1598676" y="1328927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33" name="object 33"/>
          <p:cNvSpPr/>
          <p:nvPr/>
        </p:nvSpPr>
        <p:spPr>
          <a:xfrm>
            <a:off x="174879" y="1586483"/>
            <a:ext cx="1199198" cy="982980"/>
          </a:xfrm>
          <a:custGeom>
            <a:avLst/>
            <a:gdLst/>
            <a:ahLst/>
            <a:cxnLst/>
            <a:rect l="l" t="t" r="r" b="b"/>
            <a:pathLst>
              <a:path w="1598930" h="1310639">
                <a:moveTo>
                  <a:pt x="1598676" y="0"/>
                </a:moveTo>
                <a:lnTo>
                  <a:pt x="0" y="0"/>
                </a:lnTo>
                <a:lnTo>
                  <a:pt x="0" y="1310639"/>
                </a:lnTo>
                <a:lnTo>
                  <a:pt x="1598676" y="1310639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grpSp>
        <p:nvGrpSpPr>
          <p:cNvPr id="34" name="object 34"/>
          <p:cNvGrpSpPr/>
          <p:nvPr/>
        </p:nvGrpSpPr>
        <p:grpSpPr>
          <a:xfrm>
            <a:off x="7551801" y="2856366"/>
            <a:ext cx="1479233" cy="1666875"/>
            <a:chOff x="10069068" y="3808488"/>
            <a:chExt cx="1972310" cy="2222500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9068" y="3808488"/>
              <a:ext cx="1972055" cy="22219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05644" y="3849624"/>
              <a:ext cx="1845563" cy="2095500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4796" y="2383155"/>
            <a:ext cx="2954655" cy="1379696"/>
            <a:chOff x="2406395" y="3177539"/>
            <a:chExt cx="3939540" cy="1839595"/>
          </a:xfrm>
        </p:grpSpPr>
        <p:sp>
          <p:nvSpPr>
            <p:cNvPr id="3" name="object 3"/>
            <p:cNvSpPr/>
            <p:nvPr/>
          </p:nvSpPr>
          <p:spPr>
            <a:xfrm>
              <a:off x="4800600" y="3177539"/>
              <a:ext cx="1545590" cy="992505"/>
            </a:xfrm>
            <a:custGeom>
              <a:avLst/>
              <a:gdLst/>
              <a:ahLst/>
              <a:cxnLst/>
              <a:rect l="l" t="t" r="r" b="b"/>
              <a:pathLst>
                <a:path w="1545589" h="992504">
                  <a:moveTo>
                    <a:pt x="1448053" y="344932"/>
                  </a:moveTo>
                  <a:lnTo>
                    <a:pt x="1157732" y="344932"/>
                  </a:lnTo>
                  <a:lnTo>
                    <a:pt x="1154474" y="393359"/>
                  </a:lnTo>
                  <a:lnTo>
                    <a:pt x="1144984" y="439805"/>
                  </a:lnTo>
                  <a:lnTo>
                    <a:pt x="1129688" y="483846"/>
                  </a:lnTo>
                  <a:lnTo>
                    <a:pt x="1109011" y="525055"/>
                  </a:lnTo>
                  <a:lnTo>
                    <a:pt x="1083376" y="563008"/>
                  </a:lnTo>
                  <a:lnTo>
                    <a:pt x="1053211" y="597281"/>
                  </a:lnTo>
                  <a:lnTo>
                    <a:pt x="1018938" y="627446"/>
                  </a:lnTo>
                  <a:lnTo>
                    <a:pt x="980985" y="653081"/>
                  </a:lnTo>
                  <a:lnTo>
                    <a:pt x="939776" y="673758"/>
                  </a:lnTo>
                  <a:lnTo>
                    <a:pt x="895735" y="689054"/>
                  </a:lnTo>
                  <a:lnTo>
                    <a:pt x="849289" y="698544"/>
                  </a:lnTo>
                  <a:lnTo>
                    <a:pt x="800862" y="701802"/>
                  </a:lnTo>
                  <a:lnTo>
                    <a:pt x="0" y="701802"/>
                  </a:lnTo>
                  <a:lnTo>
                    <a:pt x="0" y="992124"/>
                  </a:lnTo>
                  <a:lnTo>
                    <a:pt x="800862" y="992124"/>
                  </a:lnTo>
                  <a:lnTo>
                    <a:pt x="849171" y="990349"/>
                  </a:lnTo>
                  <a:lnTo>
                    <a:pt x="896515" y="985108"/>
                  </a:lnTo>
                  <a:lnTo>
                    <a:pt x="942768" y="976526"/>
                  </a:lnTo>
                  <a:lnTo>
                    <a:pt x="987805" y="964728"/>
                  </a:lnTo>
                  <a:lnTo>
                    <a:pt x="1031501" y="949839"/>
                  </a:lnTo>
                  <a:lnTo>
                    <a:pt x="1073732" y="931983"/>
                  </a:lnTo>
                  <a:lnTo>
                    <a:pt x="1114372" y="911287"/>
                  </a:lnTo>
                  <a:lnTo>
                    <a:pt x="1153296" y="887875"/>
                  </a:lnTo>
                  <a:lnTo>
                    <a:pt x="1190379" y="861871"/>
                  </a:lnTo>
                  <a:lnTo>
                    <a:pt x="1225496" y="833402"/>
                  </a:lnTo>
                  <a:lnTo>
                    <a:pt x="1258522" y="802592"/>
                  </a:lnTo>
                  <a:lnTo>
                    <a:pt x="1289332" y="769566"/>
                  </a:lnTo>
                  <a:lnTo>
                    <a:pt x="1317801" y="734449"/>
                  </a:lnTo>
                  <a:lnTo>
                    <a:pt x="1343805" y="697366"/>
                  </a:lnTo>
                  <a:lnTo>
                    <a:pt x="1367217" y="658442"/>
                  </a:lnTo>
                  <a:lnTo>
                    <a:pt x="1387913" y="617802"/>
                  </a:lnTo>
                  <a:lnTo>
                    <a:pt x="1405769" y="575571"/>
                  </a:lnTo>
                  <a:lnTo>
                    <a:pt x="1420658" y="531875"/>
                  </a:lnTo>
                  <a:lnTo>
                    <a:pt x="1432456" y="486838"/>
                  </a:lnTo>
                  <a:lnTo>
                    <a:pt x="1441038" y="440585"/>
                  </a:lnTo>
                  <a:lnTo>
                    <a:pt x="1446279" y="393241"/>
                  </a:lnTo>
                  <a:lnTo>
                    <a:pt x="1448053" y="344932"/>
                  </a:lnTo>
                  <a:close/>
                </a:path>
                <a:path w="1545589" h="992504">
                  <a:moveTo>
                    <a:pt x="1302892" y="0"/>
                  </a:moveTo>
                  <a:lnTo>
                    <a:pt x="1060450" y="344932"/>
                  </a:lnTo>
                  <a:lnTo>
                    <a:pt x="1545336" y="344932"/>
                  </a:lnTo>
                  <a:lnTo>
                    <a:pt x="130289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975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6395" y="3654551"/>
              <a:ext cx="2767584" cy="13624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2971" y="3695699"/>
              <a:ext cx="2641092" cy="123596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432409" y="1866519"/>
            <a:ext cx="5046344" cy="2891790"/>
            <a:chOff x="4576544" y="2488692"/>
            <a:chExt cx="6728459" cy="38557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6544" y="2520413"/>
              <a:ext cx="6053382" cy="4958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4860" y="2543556"/>
              <a:ext cx="5963412" cy="4053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6360" y="2962656"/>
              <a:ext cx="1833371" cy="18928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2604" y="2488692"/>
              <a:ext cx="5815584" cy="3337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71466" y="2527554"/>
              <a:ext cx="5687695" cy="205740"/>
            </a:xfrm>
            <a:custGeom>
              <a:avLst/>
              <a:gdLst/>
              <a:ahLst/>
              <a:cxnLst/>
              <a:rect l="l" t="t" r="r" b="b"/>
              <a:pathLst>
                <a:path w="5687695" h="205739">
                  <a:moveTo>
                    <a:pt x="0" y="205739"/>
                  </a:moveTo>
                  <a:lnTo>
                    <a:pt x="5687568" y="205739"/>
                  </a:lnTo>
                  <a:lnTo>
                    <a:pt x="5687568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  <p:sp>
          <p:nvSpPr>
            <p:cNvPr id="12" name="object 12"/>
            <p:cNvSpPr/>
            <p:nvPr/>
          </p:nvSpPr>
          <p:spPr>
            <a:xfrm>
              <a:off x="7319010" y="4901946"/>
              <a:ext cx="3973195" cy="1430020"/>
            </a:xfrm>
            <a:custGeom>
              <a:avLst/>
              <a:gdLst/>
              <a:ahLst/>
              <a:cxnLst/>
              <a:rect l="l" t="t" r="r" b="b"/>
              <a:pathLst>
                <a:path w="3973195" h="1430020">
                  <a:moveTo>
                    <a:pt x="0" y="1429511"/>
                  </a:moveTo>
                  <a:lnTo>
                    <a:pt x="3973067" y="1429511"/>
                  </a:lnTo>
                  <a:lnTo>
                    <a:pt x="3973067" y="0"/>
                  </a:lnTo>
                  <a:lnTo>
                    <a:pt x="0" y="0"/>
                  </a:lnTo>
                  <a:lnTo>
                    <a:pt x="0" y="1429511"/>
                  </a:lnTo>
                  <a:close/>
                </a:path>
              </a:pathLst>
            </a:custGeom>
            <a:ln w="25400">
              <a:solidFill>
                <a:srgbClr val="ECC211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16629" y="182022"/>
            <a:ext cx="4949190" cy="471283"/>
          </a:xfrm>
          <a:prstGeom prst="rect">
            <a:avLst/>
          </a:prstGeom>
        </p:spPr>
        <p:txBody>
          <a:bodyPr vert="horz" wrap="square" lIns="0" tIns="9525" rIns="0" bIns="0" rtlCol="0" anchor="t" anchorCtr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PIVOTING</a:t>
            </a:r>
            <a:r>
              <a:rPr spc="-26" dirty="0"/>
              <a:t> </a:t>
            </a:r>
            <a:r>
              <a:rPr dirty="0"/>
              <a:t>&amp;</a:t>
            </a:r>
            <a:r>
              <a:rPr spc="-26" dirty="0"/>
              <a:t> </a:t>
            </a:r>
            <a:r>
              <a:rPr spc="-11" dirty="0"/>
              <a:t>UNPIVOTING</a:t>
            </a: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04646"/>
            <a:ext cx="9144000" cy="3429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490400" y="2595181"/>
            <a:ext cx="2909412" cy="747801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00000"/>
              </a:lnSpc>
              <a:spcBef>
                <a:spcPts val="71"/>
              </a:spcBef>
            </a:pP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Imagine</a:t>
            </a:r>
            <a:r>
              <a:rPr sz="12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that</a:t>
            </a:r>
            <a:r>
              <a:rPr sz="12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r>
              <a:rPr sz="12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12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12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2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hinge;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pivoting</a:t>
            </a:r>
            <a:r>
              <a:rPr sz="12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1200" i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11" dirty="0">
                <a:solidFill>
                  <a:srgbClr val="252525"/>
                </a:solidFill>
                <a:latin typeface="Calibri"/>
                <a:cs typeface="Calibri"/>
              </a:rPr>
              <a:t>like</a:t>
            </a:r>
            <a:r>
              <a:rPr sz="1200" i="1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rotating</a:t>
            </a:r>
            <a:r>
              <a:rPr sz="1200" i="1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it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2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200" i="1" spc="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b="1" i="1" spc="-8" dirty="0">
                <a:solidFill>
                  <a:srgbClr val="252525"/>
                </a:solidFill>
                <a:latin typeface="Calibri"/>
                <a:cs typeface="Calibri"/>
              </a:rPr>
              <a:t>vertical</a:t>
            </a:r>
            <a:r>
              <a:rPr sz="1200" b="1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11" dirty="0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sz="1200" i="1" spc="-26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200" i="1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b="1" i="1" spc="-11" dirty="0">
                <a:solidFill>
                  <a:srgbClr val="252525"/>
                </a:solidFill>
                <a:latin typeface="Calibri"/>
                <a:cs typeface="Calibri"/>
              </a:rPr>
              <a:t>horizontal</a:t>
            </a:r>
            <a:r>
              <a:rPr sz="1200" b="1" i="1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layout,</a:t>
            </a:r>
            <a:r>
              <a:rPr sz="1200" i="1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i="1" spc="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unpivoting</a:t>
            </a:r>
            <a:r>
              <a:rPr sz="1200" i="1" spc="3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12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15" dirty="0">
                <a:solidFill>
                  <a:srgbClr val="252525"/>
                </a:solidFill>
                <a:latin typeface="Calibri"/>
                <a:cs typeface="Calibri"/>
              </a:rPr>
              <a:t>like </a:t>
            </a:r>
            <a:r>
              <a:rPr sz="12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252525"/>
                </a:solidFill>
                <a:latin typeface="Calibri"/>
                <a:cs typeface="Calibri"/>
              </a:rPr>
              <a:t>rotating</a:t>
            </a:r>
            <a:r>
              <a:rPr sz="12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it</a:t>
            </a:r>
            <a:r>
              <a:rPr sz="12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4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200" i="1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b="1" i="1" spc="-11" dirty="0">
                <a:solidFill>
                  <a:srgbClr val="252525"/>
                </a:solidFill>
                <a:latin typeface="Calibri"/>
                <a:cs typeface="Calibri"/>
              </a:rPr>
              <a:t>horizontal</a:t>
            </a:r>
            <a:r>
              <a:rPr sz="1200" b="1" i="1" spc="26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i="1" spc="-11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i="1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b="1" i="1" spc="-8" dirty="0">
                <a:solidFill>
                  <a:srgbClr val="252525"/>
                </a:solidFill>
                <a:latin typeface="Calibri"/>
                <a:cs typeface="Calibri"/>
              </a:rPr>
              <a:t>vertical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04796" y="2735200"/>
            <a:ext cx="1091565" cy="1031081"/>
            <a:chOff x="2406395" y="3646932"/>
            <a:chExt cx="1455420" cy="137477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6395" y="3646932"/>
              <a:ext cx="1455420" cy="13746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45257" y="3685794"/>
              <a:ext cx="1327785" cy="1247140"/>
            </a:xfrm>
            <a:custGeom>
              <a:avLst/>
              <a:gdLst/>
              <a:ahLst/>
              <a:cxnLst/>
              <a:rect l="l" t="t" r="r" b="b"/>
              <a:pathLst>
                <a:path w="1327785" h="1247139">
                  <a:moveTo>
                    <a:pt x="0" y="1246631"/>
                  </a:moveTo>
                  <a:lnTo>
                    <a:pt x="1327404" y="1246631"/>
                  </a:lnTo>
                  <a:lnTo>
                    <a:pt x="1327404" y="0"/>
                  </a:lnTo>
                  <a:lnTo>
                    <a:pt x="0" y="0"/>
                  </a:lnTo>
                  <a:lnTo>
                    <a:pt x="0" y="1246631"/>
                  </a:lnTo>
                  <a:close/>
                </a:path>
              </a:pathLst>
            </a:custGeom>
            <a:ln w="25400">
              <a:solidFill>
                <a:srgbClr val="E6AE00"/>
              </a:solidFill>
            </a:ln>
          </p:spPr>
          <p:txBody>
            <a:bodyPr wrap="square" lIns="0" tIns="0" rIns="0" bIns="0" rtlCol="0"/>
            <a:lstStyle/>
            <a:p>
              <a:endParaRPr sz="975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609076" y="170098"/>
            <a:ext cx="365284" cy="379094"/>
            <a:chOff x="11478768" y="226797"/>
            <a:chExt cx="487045" cy="505459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9837" y="226797"/>
              <a:ext cx="485580" cy="5049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78768" y="234695"/>
              <a:ext cx="437387" cy="43891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940433" y="1015327"/>
            <a:ext cx="6459379" cy="80518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b="1" spc="4" dirty="0">
                <a:solidFill>
                  <a:srgbClr val="252525"/>
                </a:solidFill>
                <a:latin typeface="Calibri"/>
                <a:cs typeface="Calibri"/>
              </a:rPr>
              <a:t>“Pivoting”</a:t>
            </a:r>
            <a:r>
              <a:rPr sz="1500" b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fancy 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way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describe</a:t>
            </a:r>
            <a:r>
              <a:rPr sz="150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0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process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turning</a:t>
            </a:r>
            <a:r>
              <a:rPr sz="1500" spc="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distinct</a:t>
            </a:r>
            <a:r>
              <a:rPr sz="1500" b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8" dirty="0">
                <a:solidFill>
                  <a:srgbClr val="252525"/>
                </a:solidFill>
                <a:latin typeface="Calibri"/>
                <a:cs typeface="Calibri"/>
              </a:rPr>
              <a:t>row</a:t>
            </a:r>
            <a:r>
              <a:rPr sz="1500" b="1" spc="-4" dirty="0">
                <a:solidFill>
                  <a:srgbClr val="252525"/>
                </a:solidFill>
                <a:latin typeface="Calibri"/>
                <a:cs typeface="Calibri"/>
              </a:rPr>
              <a:t> values</a:t>
            </a:r>
            <a:r>
              <a:rPr sz="1500" b="1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endParaRPr sz="150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</a:pP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1500" b="1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i="1" spc="-4" dirty="0">
                <a:solidFill>
                  <a:srgbClr val="252525"/>
                </a:solidFill>
                <a:latin typeface="Calibri"/>
                <a:cs typeface="Calibri"/>
              </a:rPr>
              <a:t>(“pivoting”)</a:t>
            </a:r>
            <a:r>
              <a:rPr sz="1500" i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turning</a:t>
            </a:r>
            <a:r>
              <a:rPr sz="1500" spc="-8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1500" b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11" dirty="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500" spc="-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8" dirty="0">
                <a:solidFill>
                  <a:srgbClr val="252525"/>
                </a:solidFill>
                <a:latin typeface="Calibri"/>
                <a:cs typeface="Calibri"/>
              </a:rPr>
              <a:t>rows</a:t>
            </a:r>
            <a:r>
              <a:rPr sz="1500" b="1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i="1" spc="-4" dirty="0">
                <a:solidFill>
                  <a:srgbClr val="252525"/>
                </a:solidFill>
                <a:latin typeface="Calibri"/>
                <a:cs typeface="Calibri"/>
              </a:rPr>
              <a:t>(“unpivoting”)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6042" y="3191257"/>
            <a:ext cx="880586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855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Combining</a:t>
            </a:r>
            <a:endParaRPr sz="900">
              <a:latin typeface="Calibri"/>
              <a:cs typeface="Calibri"/>
            </a:endParaRPr>
          </a:p>
          <a:p>
            <a:pPr marL="953"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Modifying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 M</a:t>
            </a:r>
            <a:r>
              <a:rPr sz="900" b="1" spc="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4315" y="3119237"/>
            <a:ext cx="1084898" cy="862013"/>
            <a:chOff x="312420" y="4158983"/>
            <a:chExt cx="1446530" cy="1149350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420" y="4812779"/>
              <a:ext cx="1446276" cy="4953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420" y="4158983"/>
              <a:ext cx="1446276" cy="49531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98221" y="1788127"/>
            <a:ext cx="753904" cy="106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ts val="855"/>
              </a:lnSpc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96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900" b="1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2029" y="1648197"/>
            <a:ext cx="1087279" cy="864394"/>
            <a:chOff x="309372" y="2197595"/>
            <a:chExt cx="1449705" cy="1152525"/>
          </a:xfrm>
        </p:grpSpPr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420" y="2197595"/>
              <a:ext cx="1446276" cy="4953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9372" y="2854439"/>
              <a:ext cx="1446276" cy="495312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1551050" y="1368170"/>
            <a:ext cx="0" cy="2844165"/>
          </a:xfrm>
          <a:custGeom>
            <a:avLst/>
            <a:gdLst/>
            <a:ahLst/>
            <a:cxnLst/>
            <a:rect l="l" t="t" r="r" b="b"/>
            <a:pathLst>
              <a:path h="3792220">
                <a:moveTo>
                  <a:pt x="0" y="0"/>
                </a:moveTo>
                <a:lnTo>
                  <a:pt x="0" y="3791826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975"/>
          </a:p>
        </p:txBody>
      </p: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4315" y="2630033"/>
            <a:ext cx="1084707" cy="37148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16814" y="2731865"/>
            <a:ext cx="72008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sz="900" b="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4879" y="3063241"/>
            <a:ext cx="1199198" cy="996791"/>
          </a:xfrm>
          <a:custGeom>
            <a:avLst/>
            <a:gdLst/>
            <a:ahLst/>
            <a:cxnLst/>
            <a:rect l="l" t="t" r="r" b="b"/>
            <a:pathLst>
              <a:path w="1598930" h="1329054">
                <a:moveTo>
                  <a:pt x="1598676" y="0"/>
                </a:moveTo>
                <a:lnTo>
                  <a:pt x="0" y="0"/>
                </a:lnTo>
                <a:lnTo>
                  <a:pt x="0" y="1328927"/>
                </a:lnTo>
                <a:lnTo>
                  <a:pt x="1598676" y="1328927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35" name="object 35"/>
          <p:cNvSpPr/>
          <p:nvPr/>
        </p:nvSpPr>
        <p:spPr>
          <a:xfrm>
            <a:off x="174879" y="1586483"/>
            <a:ext cx="1199198" cy="982980"/>
          </a:xfrm>
          <a:custGeom>
            <a:avLst/>
            <a:gdLst/>
            <a:ahLst/>
            <a:cxnLst/>
            <a:rect l="l" t="t" r="r" b="b"/>
            <a:pathLst>
              <a:path w="1598930" h="1310639">
                <a:moveTo>
                  <a:pt x="1598676" y="0"/>
                </a:moveTo>
                <a:lnTo>
                  <a:pt x="0" y="0"/>
                </a:lnTo>
                <a:lnTo>
                  <a:pt x="0" y="1310639"/>
                </a:lnTo>
                <a:lnTo>
                  <a:pt x="1598676" y="1310639"/>
                </a:lnTo>
                <a:lnTo>
                  <a:pt x="1598676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975"/>
          </a:p>
        </p:txBody>
      </p:sp>
      <p:sp>
        <p:nvSpPr>
          <p:cNvPr id="36" name="object 36"/>
          <p:cNvSpPr txBox="1"/>
          <p:nvPr/>
        </p:nvSpPr>
        <p:spPr>
          <a:xfrm>
            <a:off x="5855684" y="3684497"/>
            <a:ext cx="2481929" cy="97013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9525" algn="just">
              <a:lnSpc>
                <a:spcPct val="100000"/>
              </a:lnSpc>
              <a:spcBef>
                <a:spcPts val="585"/>
              </a:spcBef>
            </a:pPr>
            <a:r>
              <a:rPr sz="1200" b="1" spc="-4" dirty="0">
                <a:solidFill>
                  <a:srgbClr val="D6B00E"/>
                </a:solidFill>
                <a:latin typeface="Calibri"/>
                <a:cs typeface="Calibri"/>
              </a:rPr>
              <a:t>HEY </a:t>
            </a:r>
            <a:r>
              <a:rPr sz="1200" b="1" spc="-8" dirty="0">
                <a:solidFill>
                  <a:srgbClr val="D6B00E"/>
                </a:solidFill>
                <a:latin typeface="Calibri"/>
                <a:cs typeface="Calibri"/>
              </a:rPr>
              <a:t>THIS</a:t>
            </a:r>
            <a:r>
              <a:rPr sz="1200" b="1" dirty="0">
                <a:solidFill>
                  <a:srgbClr val="D6B00E"/>
                </a:solidFill>
                <a:latin typeface="Calibri"/>
                <a:cs typeface="Calibri"/>
              </a:rPr>
              <a:t> </a:t>
            </a:r>
            <a:r>
              <a:rPr sz="1200" b="1" spc="-8" dirty="0">
                <a:solidFill>
                  <a:srgbClr val="D6B00E"/>
                </a:solidFill>
                <a:latin typeface="Calibri"/>
                <a:cs typeface="Calibri"/>
              </a:rPr>
              <a:t>IS</a:t>
            </a:r>
            <a:r>
              <a:rPr sz="1200" b="1" spc="4" dirty="0">
                <a:solidFill>
                  <a:srgbClr val="D6B00E"/>
                </a:solidFill>
                <a:latin typeface="Calibri"/>
                <a:cs typeface="Calibri"/>
              </a:rPr>
              <a:t> </a:t>
            </a:r>
            <a:r>
              <a:rPr sz="1200" b="1" spc="-15" dirty="0">
                <a:solidFill>
                  <a:srgbClr val="D6B00E"/>
                </a:solidFill>
                <a:latin typeface="Calibri"/>
                <a:cs typeface="Calibri"/>
              </a:rPr>
              <a:t>IMPORTANT!</a:t>
            </a:r>
            <a:endParaRPr sz="1200" dirty="0">
              <a:latin typeface="Calibri"/>
              <a:cs typeface="Calibri"/>
            </a:endParaRPr>
          </a:p>
          <a:p>
            <a:pPr marL="9525" marR="3810" algn="just">
              <a:lnSpc>
                <a:spcPct val="100000"/>
              </a:lnSpc>
              <a:spcBef>
                <a:spcPts val="454"/>
              </a:spcBef>
            </a:pPr>
            <a:r>
              <a:rPr sz="1050" b="1" spc="-8" dirty="0">
                <a:solidFill>
                  <a:srgbClr val="252525"/>
                </a:solidFill>
                <a:latin typeface="Calibri"/>
                <a:cs typeface="Calibri"/>
              </a:rPr>
              <a:t>Transpose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works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very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similarly,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but doesn’t </a:t>
            </a:r>
            <a:r>
              <a:rPr sz="1050" spc="-22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1" dirty="0">
                <a:solidFill>
                  <a:srgbClr val="252525"/>
                </a:solidFill>
                <a:latin typeface="Calibri"/>
                <a:cs typeface="Calibri"/>
              </a:rPr>
              <a:t>recognize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unique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values;</a:t>
            </a:r>
            <a:r>
              <a:rPr sz="1050" spc="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instead,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050" spc="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entire </a:t>
            </a:r>
            <a:r>
              <a:rPr sz="1050" spc="-22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 is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transformed</a:t>
            </a:r>
            <a:r>
              <a:rPr sz="1050" spc="-1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so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that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each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row 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 becomes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 column</a:t>
            </a:r>
            <a:r>
              <a:rPr sz="1050" spc="-4" dirty="0">
                <a:solidFill>
                  <a:srgbClr val="252525"/>
                </a:solidFill>
                <a:latin typeface="Calibri"/>
                <a:cs typeface="Calibri"/>
              </a:rPr>
              <a:t> and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 vice</a:t>
            </a:r>
            <a:r>
              <a:rPr sz="1050" spc="-1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8" dirty="0">
                <a:solidFill>
                  <a:srgbClr val="252525"/>
                </a:solidFill>
                <a:latin typeface="Calibri"/>
                <a:cs typeface="Calibri"/>
              </a:rPr>
              <a:t>versa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30367" y="3954780"/>
            <a:ext cx="514350" cy="514350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10892408" y="6719265"/>
            <a:ext cx="122110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1" kern="1200">
                <a:solidFill>
                  <a:srgbClr val="7E7E7E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503"/>
              </a:lnSpc>
            </a:pPr>
            <a:r>
              <a:rPr lang="en-US" spc="-5"/>
              <a:t>*Copyright</a:t>
            </a:r>
            <a:r>
              <a:rPr lang="en-US" spc="-10"/>
              <a:t> </a:t>
            </a:r>
            <a:r>
              <a:rPr lang="en-US" spc="-5"/>
              <a:t>2022, Maven Analytics,</a:t>
            </a:r>
            <a:r>
              <a:rPr lang="en-US" spc="20"/>
              <a:t> </a:t>
            </a:r>
            <a:r>
              <a:rPr lang="en-US" spc="-5"/>
              <a:t>LLC</a:t>
            </a:r>
            <a:endParaRPr spc="-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Light Mode">
  <a:themeElements>
    <a:clrScheme name="PRFT 2020 1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-Light"/>
        <a:ea typeface=""/>
        <a:cs typeface=""/>
      </a:majorFont>
      <a:minorFont>
        <a:latin typeface="Lato-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0" indent="0" algn="l">
          <a:lnSpc>
            <a:spcPct val="120000"/>
          </a:lnSpc>
          <a:spcBef>
            <a:spcPts val="0"/>
          </a:spcBef>
          <a:spcAft>
            <a:spcPts val="600"/>
          </a:spcAft>
          <a:buClr>
            <a:schemeClr val="tx2"/>
          </a:buClr>
          <a:buSzPct val="90000"/>
          <a:buNone/>
          <a:defRPr sz="12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3B14FEA-EF49-D746-B903-6964845210BE}" vid="{71BD5CA1-643C-224A-920C-7D75BEC1A47A}"/>
    </a:ext>
  </a:extLst>
</a:theme>
</file>

<file path=ppt/theme/theme3.xml><?xml version="1.0" encoding="utf-8"?>
<a:theme xmlns:a="http://schemas.openxmlformats.org/drawingml/2006/main" name="Light Mode">
  <a:themeElements>
    <a:clrScheme name="PRFT 2020 1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-Light"/>
        <a:ea typeface=""/>
        <a:cs typeface=""/>
      </a:majorFont>
      <a:minorFont>
        <a:latin typeface="Lato-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0" indent="0" algn="l">
          <a:lnSpc>
            <a:spcPct val="120000"/>
          </a:lnSpc>
          <a:spcBef>
            <a:spcPts val="0"/>
          </a:spcBef>
          <a:spcAft>
            <a:spcPts val="600"/>
          </a:spcAft>
          <a:buClr>
            <a:schemeClr val="tx2"/>
          </a:buClr>
          <a:buSzPct val="90000"/>
          <a:buNone/>
          <a:defRPr sz="12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CC4AD5B-B71B-744A-8EEB-AE65425A668F}">
  <we:reference id="wa200000729" version="3.6.75.0" store="en-US" storeType="OMEX"/>
  <we:alternateReferences>
    <we:reference id="WA200000729" version="3.6.75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7CC9A6E3A93B4AB197FC49EAFDDB1C" ma:contentTypeVersion="13" ma:contentTypeDescription="Create a new document." ma:contentTypeScope="" ma:versionID="9c609520072e2e38bd534a9140b4066d">
  <xsd:schema xmlns:xsd="http://www.w3.org/2001/XMLSchema" xmlns:xs="http://www.w3.org/2001/XMLSchema" xmlns:p="http://schemas.microsoft.com/office/2006/metadata/properties" xmlns:ns3="3b67989a-a9a0-4056-baef-a8108d001c74" xmlns:ns4="b5f5aded-36f9-4aa6-8f1b-e9bb19b74a2a" targetNamespace="http://schemas.microsoft.com/office/2006/metadata/properties" ma:root="true" ma:fieldsID="d3b44bfbdabb4e78e1c66ddc625ac9fd" ns3:_="" ns4:_="">
    <xsd:import namespace="3b67989a-a9a0-4056-baef-a8108d001c74"/>
    <xsd:import namespace="b5f5aded-36f9-4aa6-8f1b-e9bb19b74a2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67989a-a9a0-4056-baef-a8108d001c7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f5aded-36f9-4aa6-8f1b-e9bb19b74a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4A1FD0-D355-41E3-83D1-B71864FF7D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67989a-a9a0-4056-baef-a8108d001c74"/>
    <ds:schemaRef ds:uri="b5f5aded-36f9-4aa6-8f1b-e9bb19b74a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FC349D-7EE7-4F47-8FA4-7FEAB840154D}">
  <ds:schemaRefs>
    <ds:schemaRef ds:uri="3b67989a-a9a0-4056-baef-a8108d001c74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b5f5aded-36f9-4aa6-8f1b-e9bb19b74a2a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A0D51E-0B9A-4661-93BF-2A4CCF2A01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Perficient 2020</Template>
  <TotalTime>880</TotalTime>
  <Words>1593</Words>
  <Application>Microsoft Office PowerPoint</Application>
  <PresentationFormat>On-screen Show (16:9)</PresentationFormat>
  <Paragraphs>320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Lato-Light</vt:lpstr>
      <vt:lpstr>Calibri</vt:lpstr>
      <vt:lpstr>Arial MT</vt:lpstr>
      <vt:lpstr>Arial</vt:lpstr>
      <vt:lpstr>Times New Roman</vt:lpstr>
      <vt:lpstr>Calibri Light</vt:lpstr>
      <vt:lpstr>Arial Narrow</vt:lpstr>
      <vt:lpstr>Roboto Condensed</vt:lpstr>
      <vt:lpstr>Lato Light</vt:lpstr>
      <vt:lpstr>Helvetica Neue</vt:lpstr>
      <vt:lpstr>Helvetica Light</vt:lpstr>
      <vt:lpstr>Tw Cen MT Condensed Extra Bold</vt:lpstr>
      <vt:lpstr>Halis R Light</vt:lpstr>
      <vt:lpstr>Lato</vt:lpstr>
      <vt:lpstr>1_Light Mode</vt:lpstr>
      <vt:lpstr>PRFT 2020 - Light Mode</vt:lpstr>
      <vt:lpstr>Light Mode</vt:lpstr>
      <vt:lpstr>Power Query- Transform, Merge and Append</vt:lpstr>
      <vt:lpstr>CLEAN, TRANSFORM &amp; LOAD DATA</vt:lpstr>
      <vt:lpstr>BASIC TABLE TRANSFORMATIONS</vt:lpstr>
      <vt:lpstr>BASIC TABLE TRANSFORMATIONS</vt:lpstr>
      <vt:lpstr>ADDING INDEX COLUMNS</vt:lpstr>
      <vt:lpstr>ADDING CONDITIONAL COLUMNS</vt:lpstr>
      <vt:lpstr>ADDING COLUMNS FROM EXAMPLE</vt:lpstr>
      <vt:lpstr>GROUPING &amp; AGGREGATING DATA</vt:lpstr>
      <vt:lpstr>PIVOTING &amp; UNPIVOTING</vt:lpstr>
      <vt:lpstr>MERGING QUERIES</vt:lpstr>
      <vt:lpstr>APPENDING QUERIES</vt:lpstr>
      <vt:lpstr>MODIFYING QUERIES</vt:lpstr>
      <vt:lpstr>INTRO TO M CODE</vt:lpstr>
      <vt:lpstr>EDITING &amp; ADDING APPLIED STEPS</vt:lpstr>
      <vt:lpstr>ADVANCED EDITOR (INTRO TO M CODE)</vt:lpstr>
      <vt:lpstr>COMMON FUNCTION CATEGORIES</vt:lpstr>
      <vt:lpstr>M CODE SYNTAX</vt:lpstr>
      <vt:lpstr>Thanks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Strategy Capabilities Deck</dc:title>
  <dc:subject/>
  <dc:creator>Joey Southard</dc:creator>
  <cp:keywords/>
  <dc:description/>
  <cp:lastModifiedBy>Ajay Karare</cp:lastModifiedBy>
  <cp:revision>30</cp:revision>
  <dcterms:created xsi:type="dcterms:W3CDTF">2020-04-27T13:42:45Z</dcterms:created>
  <dcterms:modified xsi:type="dcterms:W3CDTF">2022-05-17T06:53:26Z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0x010100CC7CC9A6E3A93B4AB197FC49EAFDDB1C</vt:lpwstr>
  </property>
  <property fmtid="{D5CDD505-2E9C-101B-9397-08002B2CF9AE}" pid="3" name="PrftBrandingType">
    <vt:lpwstr>11;#Perficient|eccdbc5e-2bcb-4ca6-ab22-17b95977ce02</vt:lpwstr>
  </property>
  <property fmtid="{D5CDD505-2E9C-101B-9397-08002B2CF9AE}" pid="4" name="PrftSalesAndMarketingDocumentType">
    <vt:lpwstr>223;#Presentations|4ab98c7a-4037-427e-a363-cee52d19ffb6;#1125;#Capabilities Decks|48fafd05-4c17-4c45-bd25-69f9dad4df4e</vt:lpwstr>
  </property>
  <property fmtid="{D5CDD505-2E9C-101B-9397-08002B2CF9AE}" pid="5" name="PrftPartner">
    <vt:lpwstr/>
  </property>
  <property fmtid="{D5CDD505-2E9C-101B-9397-08002B2CF9AE}" pid="6" name="PrftSolutionType">
    <vt:lpwstr>56;#Digital Strategy|31eeda73-4d7a-4f0d-b3fe-440bf7dc2a8c</vt:lpwstr>
  </property>
  <property fmtid="{D5CDD505-2E9C-101B-9397-08002B2CF9AE}" pid="7" name="PrftTechnology">
    <vt:lpwstr/>
  </property>
  <property fmtid="{D5CDD505-2E9C-101B-9397-08002B2CF9AE}" pid="8" name="PrftOffice">
    <vt:lpwstr/>
  </property>
  <property fmtid="{D5CDD505-2E9C-101B-9397-08002B2CF9AE}" pid="9" name="PrftClient">
    <vt:lpwstr/>
  </property>
  <property fmtid="{D5CDD505-2E9C-101B-9397-08002B2CF9AE}" pid="10" name="PrftSalesAndMarketingCategory">
    <vt:lpwstr>9;#Marketing Collateral|64619076-e56e-46ed-bba8-17d1500e18b1</vt:lpwstr>
  </property>
  <property fmtid="{D5CDD505-2E9C-101B-9397-08002B2CF9AE}" pid="11" name="PrftIndustry">
    <vt:lpwstr/>
  </property>
  <property fmtid="{D5CDD505-2E9C-101B-9397-08002B2CF9AE}" pid="12" name="PrftSolutionArea">
    <vt:lpwstr>1101;#Strategy and Consulting|3980ee4c-8a2f-4262-b33c-e4e494e1c622</vt:lpwstr>
  </property>
  <property fmtid="{D5CDD505-2E9C-101B-9397-08002B2CF9AE}" pid="13" name="c2b880c852b94c4a903d2cbb7c355bd5">
    <vt:lpwstr>Perficient|eccdbc5e-2bcb-4ca6-ab22-17b95977ce02</vt:lpwstr>
  </property>
</Properties>
</file>